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58" r:id="rId4"/>
    <p:sldId id="259" r:id="rId5"/>
    <p:sldId id="261" r:id="rId6"/>
    <p:sldId id="262" r:id="rId7"/>
    <p:sldId id="260" r:id="rId8"/>
    <p:sldId id="263" r:id="rId9"/>
    <p:sldId id="264" r:id="rId10"/>
    <p:sldId id="266" r:id="rId11"/>
    <p:sldId id="268" r:id="rId12"/>
    <p:sldId id="276" r:id="rId13"/>
    <p:sldId id="277" r:id="rId14"/>
    <p:sldId id="270" r:id="rId15"/>
    <p:sldId id="269" r:id="rId16"/>
    <p:sldId id="265" r:id="rId17"/>
    <p:sldId id="271" r:id="rId18"/>
    <p:sldId id="267" r:id="rId19"/>
    <p:sldId id="272" r:id="rId20"/>
    <p:sldId id="273" r:id="rId21"/>
    <p:sldId id="275" r:id="rId22"/>
    <p:sldId id="274" r:id="rId2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05DA22-BB84-4D45-A647-72570FD879F3}" v="4" dt="2022-05-03T14:33:40.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24" autoAdjust="0"/>
    <p:restoredTop sz="94618" autoAdjust="0"/>
  </p:normalViewPr>
  <p:slideViewPr>
    <p:cSldViewPr>
      <p:cViewPr varScale="1">
        <p:scale>
          <a:sx n="86" d="100"/>
          <a:sy n="86" d="100"/>
        </p:scale>
        <p:origin x="1699" y="5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Buttolo" userId="0c2bc4baf8c47ece" providerId="LiveId" clId="{B005DA22-BB84-4D45-A647-72570FD879F3}"/>
    <pc:docChg chg="undo redo custSel addSld modSld sldOrd">
      <pc:chgData name="Marco Buttolo" userId="0c2bc4baf8c47ece" providerId="LiveId" clId="{B005DA22-BB84-4D45-A647-72570FD879F3}" dt="2022-05-03T15:25:15.395" v="2921" actId="20577"/>
      <pc:docMkLst>
        <pc:docMk/>
      </pc:docMkLst>
      <pc:sldChg chg="modSp mod">
        <pc:chgData name="Marco Buttolo" userId="0c2bc4baf8c47ece" providerId="LiveId" clId="{B005DA22-BB84-4D45-A647-72570FD879F3}" dt="2022-03-20T18:27:05.344" v="293" actId="20577"/>
        <pc:sldMkLst>
          <pc:docMk/>
          <pc:sldMk cId="0" sldId="257"/>
        </pc:sldMkLst>
        <pc:spChg chg="mod">
          <ac:chgData name="Marco Buttolo" userId="0c2bc4baf8c47ece" providerId="LiveId" clId="{B005DA22-BB84-4D45-A647-72570FD879F3}" dt="2022-03-20T18:27:05.344" v="293" actId="20577"/>
          <ac:spMkLst>
            <pc:docMk/>
            <pc:sldMk cId="0" sldId="257"/>
            <ac:spMk id="36867" creationId="{00000000-0000-0000-0000-000000000000}"/>
          </ac:spMkLst>
        </pc:spChg>
      </pc:sldChg>
      <pc:sldChg chg="addSp modSp mod">
        <pc:chgData name="Marco Buttolo" userId="0c2bc4baf8c47ece" providerId="LiveId" clId="{B005DA22-BB84-4D45-A647-72570FD879F3}" dt="2022-03-20T18:45:59.906" v="700" actId="20577"/>
        <pc:sldMkLst>
          <pc:docMk/>
          <pc:sldMk cId="0" sldId="258"/>
        </pc:sldMkLst>
        <pc:spChg chg="mod">
          <ac:chgData name="Marco Buttolo" userId="0c2bc4baf8c47ece" providerId="LiveId" clId="{B005DA22-BB84-4D45-A647-72570FD879F3}" dt="2022-03-20T18:27:34.194" v="313" actId="20577"/>
          <ac:spMkLst>
            <pc:docMk/>
            <pc:sldMk cId="0" sldId="258"/>
            <ac:spMk id="5122" creationId="{00000000-0000-0000-0000-000000000000}"/>
          </ac:spMkLst>
        </pc:spChg>
        <pc:spChg chg="mod">
          <ac:chgData name="Marco Buttolo" userId="0c2bc4baf8c47ece" providerId="LiveId" clId="{B005DA22-BB84-4D45-A647-72570FD879F3}" dt="2022-03-20T18:45:59.906" v="700" actId="20577"/>
          <ac:spMkLst>
            <pc:docMk/>
            <pc:sldMk cId="0" sldId="258"/>
            <ac:spMk id="5123" creationId="{00000000-0000-0000-0000-000000000000}"/>
          </ac:spMkLst>
        </pc:spChg>
        <pc:picChg chg="add mod">
          <ac:chgData name="Marco Buttolo" userId="0c2bc4baf8c47ece" providerId="LiveId" clId="{B005DA22-BB84-4D45-A647-72570FD879F3}" dt="2022-03-20T18:45:19.340" v="567" actId="1076"/>
          <ac:picMkLst>
            <pc:docMk/>
            <pc:sldMk cId="0" sldId="258"/>
            <ac:picMk id="3" creationId="{3E52AACE-53CD-4DE8-AADE-3959E89803A7}"/>
          </ac:picMkLst>
        </pc:picChg>
      </pc:sldChg>
      <pc:sldChg chg="addSp delSp modSp add mod">
        <pc:chgData name="Marco Buttolo" userId="0c2bc4baf8c47ece" providerId="LiveId" clId="{B005DA22-BB84-4D45-A647-72570FD879F3}" dt="2022-05-03T14:49:14.586" v="2432" actId="20577"/>
        <pc:sldMkLst>
          <pc:docMk/>
          <pc:sldMk cId="406518351" sldId="259"/>
        </pc:sldMkLst>
        <pc:spChg chg="mod">
          <ac:chgData name="Marco Buttolo" userId="0c2bc4baf8c47ece" providerId="LiveId" clId="{B005DA22-BB84-4D45-A647-72570FD879F3}" dt="2022-05-03T14:49:14.586" v="2432" actId="20577"/>
          <ac:spMkLst>
            <pc:docMk/>
            <pc:sldMk cId="406518351" sldId="259"/>
            <ac:spMk id="5123" creationId="{00000000-0000-0000-0000-000000000000}"/>
          </ac:spMkLst>
        </pc:spChg>
        <pc:picChg chg="add del mod">
          <ac:chgData name="Marco Buttolo" userId="0c2bc4baf8c47ece" providerId="LiveId" clId="{B005DA22-BB84-4D45-A647-72570FD879F3}" dt="2022-03-20T22:27:12.069" v="766" actId="478"/>
          <ac:picMkLst>
            <pc:docMk/>
            <pc:sldMk cId="406518351" sldId="259"/>
            <ac:picMk id="3" creationId="{75ED0CF6-BC30-4931-A865-6002B4C247CA}"/>
          </ac:picMkLst>
        </pc:picChg>
      </pc:sldChg>
      <pc:sldChg chg="addSp modSp add mod">
        <pc:chgData name="Marco Buttolo" userId="0c2bc4baf8c47ece" providerId="LiveId" clId="{B005DA22-BB84-4D45-A647-72570FD879F3}" dt="2022-05-03T13:52:32.178" v="1328" actId="20577"/>
        <pc:sldMkLst>
          <pc:docMk/>
          <pc:sldMk cId="2084987371" sldId="260"/>
        </pc:sldMkLst>
        <pc:spChg chg="mod">
          <ac:chgData name="Marco Buttolo" userId="0c2bc4baf8c47ece" providerId="LiveId" clId="{B005DA22-BB84-4D45-A647-72570FD879F3}" dt="2022-05-03T13:52:32.178" v="1328" actId="20577"/>
          <ac:spMkLst>
            <pc:docMk/>
            <pc:sldMk cId="2084987371" sldId="260"/>
            <ac:spMk id="5122" creationId="{00000000-0000-0000-0000-000000000000}"/>
          </ac:spMkLst>
        </pc:spChg>
        <pc:spChg chg="mod">
          <ac:chgData name="Marco Buttolo" userId="0c2bc4baf8c47ece" providerId="LiveId" clId="{B005DA22-BB84-4D45-A647-72570FD879F3}" dt="2022-05-03T13:52:17.078" v="1291" actId="20577"/>
          <ac:spMkLst>
            <pc:docMk/>
            <pc:sldMk cId="2084987371" sldId="260"/>
            <ac:spMk id="5123" creationId="{00000000-0000-0000-0000-000000000000}"/>
          </ac:spMkLst>
        </pc:spChg>
        <pc:picChg chg="add mod">
          <ac:chgData name="Marco Buttolo" userId="0c2bc4baf8c47ece" providerId="LiveId" clId="{B005DA22-BB84-4D45-A647-72570FD879F3}" dt="2022-05-03T13:52:22.389" v="1294" actId="1076"/>
          <ac:picMkLst>
            <pc:docMk/>
            <pc:sldMk cId="2084987371" sldId="260"/>
            <ac:picMk id="3" creationId="{95A81F44-82FE-C019-1FA7-96022753899C}"/>
          </ac:picMkLst>
        </pc:picChg>
      </pc:sldChg>
      <pc:sldChg chg="modSp add mod">
        <pc:chgData name="Marco Buttolo" userId="0c2bc4baf8c47ece" providerId="LiveId" clId="{B005DA22-BB84-4D45-A647-72570FD879F3}" dt="2022-03-20T22:27:33.913" v="797" actId="14100"/>
        <pc:sldMkLst>
          <pc:docMk/>
          <pc:sldMk cId="2862455414" sldId="261"/>
        </pc:sldMkLst>
        <pc:spChg chg="mod">
          <ac:chgData name="Marco Buttolo" userId="0c2bc4baf8c47ece" providerId="LiveId" clId="{B005DA22-BB84-4D45-A647-72570FD879F3}" dt="2022-03-20T22:27:27.752" v="795" actId="20577"/>
          <ac:spMkLst>
            <pc:docMk/>
            <pc:sldMk cId="2862455414" sldId="261"/>
            <ac:spMk id="5122" creationId="{00000000-0000-0000-0000-000000000000}"/>
          </ac:spMkLst>
        </pc:spChg>
        <pc:spChg chg="mod">
          <ac:chgData name="Marco Buttolo" userId="0c2bc4baf8c47ece" providerId="LiveId" clId="{B005DA22-BB84-4D45-A647-72570FD879F3}" dt="2022-03-20T22:27:21.172" v="768" actId="20577"/>
          <ac:spMkLst>
            <pc:docMk/>
            <pc:sldMk cId="2862455414" sldId="261"/>
            <ac:spMk id="5123" creationId="{00000000-0000-0000-0000-000000000000}"/>
          </ac:spMkLst>
        </pc:spChg>
        <pc:picChg chg="mod">
          <ac:chgData name="Marco Buttolo" userId="0c2bc4baf8c47ece" providerId="LiveId" clId="{B005DA22-BB84-4D45-A647-72570FD879F3}" dt="2022-03-20T22:27:33.913" v="797" actId="14100"/>
          <ac:picMkLst>
            <pc:docMk/>
            <pc:sldMk cId="2862455414" sldId="261"/>
            <ac:picMk id="3" creationId="{75ED0CF6-BC30-4931-A865-6002B4C247CA}"/>
          </ac:picMkLst>
        </pc:picChg>
      </pc:sldChg>
      <pc:sldChg chg="modSp new mod">
        <pc:chgData name="Marco Buttolo" userId="0c2bc4baf8c47ece" providerId="LiveId" clId="{B005DA22-BB84-4D45-A647-72570FD879F3}" dt="2022-05-03T14:50:33.557" v="2433" actId="20577"/>
        <pc:sldMkLst>
          <pc:docMk/>
          <pc:sldMk cId="3976493818" sldId="262"/>
        </pc:sldMkLst>
        <pc:spChg chg="mod">
          <ac:chgData name="Marco Buttolo" userId="0c2bc4baf8c47ece" providerId="LiveId" clId="{B005DA22-BB84-4D45-A647-72570FD879F3}" dt="2022-03-20T22:28:28.916" v="843" actId="20577"/>
          <ac:spMkLst>
            <pc:docMk/>
            <pc:sldMk cId="3976493818" sldId="262"/>
            <ac:spMk id="2" creationId="{BD9343AE-0477-4F45-8B86-B8936AA5BD1C}"/>
          </ac:spMkLst>
        </pc:spChg>
        <pc:spChg chg="mod">
          <ac:chgData name="Marco Buttolo" userId="0c2bc4baf8c47ece" providerId="LiveId" clId="{B005DA22-BB84-4D45-A647-72570FD879F3}" dt="2022-05-03T14:50:33.557" v="2433" actId="20577"/>
          <ac:spMkLst>
            <pc:docMk/>
            <pc:sldMk cId="3976493818" sldId="262"/>
            <ac:spMk id="3" creationId="{43E7F2BC-B39A-49B0-9CA7-65A8B787A9A2}"/>
          </ac:spMkLst>
        </pc:spChg>
      </pc:sldChg>
      <pc:sldChg chg="modSp add mod ord">
        <pc:chgData name="Marco Buttolo" userId="0c2bc4baf8c47ece" providerId="LiveId" clId="{B005DA22-BB84-4D45-A647-72570FD879F3}" dt="2022-05-03T14:59:16.055" v="2651" actId="20577"/>
        <pc:sldMkLst>
          <pc:docMk/>
          <pc:sldMk cId="3516548130" sldId="263"/>
        </pc:sldMkLst>
        <pc:spChg chg="mod">
          <ac:chgData name="Marco Buttolo" userId="0c2bc4baf8c47ece" providerId="LiveId" clId="{B005DA22-BB84-4D45-A647-72570FD879F3}" dt="2022-05-03T14:59:16.055" v="2651" actId="20577"/>
          <ac:spMkLst>
            <pc:docMk/>
            <pc:sldMk cId="3516548130" sldId="263"/>
            <ac:spMk id="3" creationId="{43E7F2BC-B39A-49B0-9CA7-65A8B787A9A2}"/>
          </ac:spMkLst>
        </pc:spChg>
      </pc:sldChg>
      <pc:sldChg chg="addSp delSp modSp new mod">
        <pc:chgData name="Marco Buttolo" userId="0c2bc4baf8c47ece" providerId="LiveId" clId="{B005DA22-BB84-4D45-A647-72570FD879F3}" dt="2022-05-03T13:56:20.438" v="1539" actId="20577"/>
        <pc:sldMkLst>
          <pc:docMk/>
          <pc:sldMk cId="3924340409" sldId="264"/>
        </pc:sldMkLst>
        <pc:spChg chg="mod">
          <ac:chgData name="Marco Buttolo" userId="0c2bc4baf8c47ece" providerId="LiveId" clId="{B005DA22-BB84-4D45-A647-72570FD879F3}" dt="2022-05-03T13:56:20.438" v="1539" actId="20577"/>
          <ac:spMkLst>
            <pc:docMk/>
            <pc:sldMk cId="3924340409" sldId="264"/>
            <ac:spMk id="2" creationId="{3099BA16-187E-819C-7EC7-6BEC9A5F59D5}"/>
          </ac:spMkLst>
        </pc:spChg>
        <pc:spChg chg="del">
          <ac:chgData name="Marco Buttolo" userId="0c2bc4baf8c47ece" providerId="LiveId" clId="{B005DA22-BB84-4D45-A647-72570FD879F3}" dt="2022-05-03T13:53:33.691" v="1415" actId="22"/>
          <ac:spMkLst>
            <pc:docMk/>
            <pc:sldMk cId="3924340409" sldId="264"/>
            <ac:spMk id="3" creationId="{CCF82F18-D50B-B4F1-7B96-E54E2D5346F9}"/>
          </ac:spMkLst>
        </pc:spChg>
        <pc:spChg chg="add mod">
          <ac:chgData name="Marco Buttolo" userId="0c2bc4baf8c47ece" providerId="LiveId" clId="{B005DA22-BB84-4D45-A647-72570FD879F3}" dt="2022-05-03T13:56:05.319" v="1515" actId="478"/>
          <ac:spMkLst>
            <pc:docMk/>
            <pc:sldMk cId="3924340409" sldId="264"/>
            <ac:spMk id="7" creationId="{04A3A641-71E5-439D-3FAF-5D2B597AA3E3}"/>
          </ac:spMkLst>
        </pc:spChg>
        <pc:picChg chg="add del mod ord">
          <ac:chgData name="Marco Buttolo" userId="0c2bc4baf8c47ece" providerId="LiveId" clId="{B005DA22-BB84-4D45-A647-72570FD879F3}" dt="2022-05-03T13:56:05.319" v="1515" actId="478"/>
          <ac:picMkLst>
            <pc:docMk/>
            <pc:sldMk cId="3924340409" sldId="264"/>
            <ac:picMk id="5" creationId="{CF0C4982-AAE1-BC09-229B-78E04A44999E}"/>
          </ac:picMkLst>
        </pc:picChg>
        <pc:picChg chg="add mod">
          <ac:chgData name="Marco Buttolo" userId="0c2bc4baf8c47ece" providerId="LiveId" clId="{B005DA22-BB84-4D45-A647-72570FD879F3}" dt="2022-05-03T13:56:13.786" v="1520" actId="1076"/>
          <ac:picMkLst>
            <pc:docMk/>
            <pc:sldMk cId="3924340409" sldId="264"/>
            <ac:picMk id="9" creationId="{0525CFD0-6C5E-80CC-19BA-34D1AF3B0B0F}"/>
          </ac:picMkLst>
        </pc:picChg>
      </pc:sldChg>
      <pc:sldChg chg="addSp delSp modSp add mod">
        <pc:chgData name="Marco Buttolo" userId="0c2bc4baf8c47ece" providerId="LiveId" clId="{B005DA22-BB84-4D45-A647-72570FD879F3}" dt="2022-05-03T14:15:20.111" v="1833" actId="14100"/>
        <pc:sldMkLst>
          <pc:docMk/>
          <pc:sldMk cId="1897782583" sldId="265"/>
        </pc:sldMkLst>
        <pc:spChg chg="add mod">
          <ac:chgData name="Marco Buttolo" userId="0c2bc4baf8c47ece" providerId="LiveId" clId="{B005DA22-BB84-4D45-A647-72570FD879F3}" dt="2022-05-03T14:03:07.024" v="1805" actId="20577"/>
          <ac:spMkLst>
            <pc:docMk/>
            <pc:sldMk cId="1897782583" sldId="265"/>
            <ac:spMk id="4" creationId="{8A79EC43-31D5-F93A-4BA1-2C9CDD65EA2F}"/>
          </ac:spMkLst>
        </pc:spChg>
        <pc:spChg chg="add del mod">
          <ac:chgData name="Marco Buttolo" userId="0c2bc4baf8c47ece" providerId="LiveId" clId="{B005DA22-BB84-4D45-A647-72570FD879F3}" dt="2022-05-03T14:03:51.016" v="1828" actId="767"/>
          <ac:spMkLst>
            <pc:docMk/>
            <pc:sldMk cId="1897782583" sldId="265"/>
            <ac:spMk id="10" creationId="{029CC016-DC50-DC0E-0196-86EFB2337A4D}"/>
          </ac:spMkLst>
        </pc:spChg>
        <pc:picChg chg="del">
          <ac:chgData name="Marco Buttolo" userId="0c2bc4baf8c47ece" providerId="LiveId" clId="{B005DA22-BB84-4D45-A647-72570FD879F3}" dt="2022-05-03T14:02:22.425" v="1757" actId="478"/>
          <ac:picMkLst>
            <pc:docMk/>
            <pc:sldMk cId="1897782583" sldId="265"/>
            <ac:picMk id="5" creationId="{CF0C4982-AAE1-BC09-229B-78E04A44999E}"/>
          </ac:picMkLst>
        </pc:picChg>
        <pc:picChg chg="add del mod">
          <ac:chgData name="Marco Buttolo" userId="0c2bc4baf8c47ece" providerId="LiveId" clId="{B005DA22-BB84-4D45-A647-72570FD879F3}" dt="2022-05-03T14:15:15.124" v="1830" actId="478"/>
          <ac:picMkLst>
            <pc:docMk/>
            <pc:sldMk cId="1897782583" sldId="265"/>
            <ac:picMk id="7" creationId="{0D6FB1EA-7939-AF4D-6727-89BDFD3F841D}"/>
          </ac:picMkLst>
        </pc:picChg>
        <pc:picChg chg="add mod">
          <ac:chgData name="Marco Buttolo" userId="0c2bc4baf8c47ece" providerId="LiveId" clId="{B005DA22-BB84-4D45-A647-72570FD879F3}" dt="2022-05-03T14:15:20.111" v="1833" actId="14100"/>
          <ac:picMkLst>
            <pc:docMk/>
            <pc:sldMk cId="1897782583" sldId="265"/>
            <ac:picMk id="12" creationId="{C348569D-163D-2B07-5F2D-2E32D1636A1A}"/>
          </ac:picMkLst>
        </pc:picChg>
        <pc:cxnChg chg="add del">
          <ac:chgData name="Marco Buttolo" userId="0c2bc4baf8c47ece" providerId="LiveId" clId="{B005DA22-BB84-4D45-A647-72570FD879F3}" dt="2022-05-03T14:03:51.383" v="1829" actId="11529"/>
          <ac:cxnSpMkLst>
            <pc:docMk/>
            <pc:sldMk cId="1897782583" sldId="265"/>
            <ac:cxnSpMk id="9" creationId="{0B262207-71D6-E96F-7731-072EE71D4D5E}"/>
          </ac:cxnSpMkLst>
        </pc:cxnChg>
      </pc:sldChg>
      <pc:sldChg chg="delSp modSp add mod">
        <pc:chgData name="Marco Buttolo" userId="0c2bc4baf8c47ece" providerId="LiveId" clId="{B005DA22-BB84-4D45-A647-72570FD879F3}" dt="2022-05-03T14:58:51.335" v="2627" actId="6549"/>
        <pc:sldMkLst>
          <pc:docMk/>
          <pc:sldMk cId="2033092125" sldId="266"/>
        </pc:sldMkLst>
        <pc:spChg chg="mod">
          <ac:chgData name="Marco Buttolo" userId="0c2bc4baf8c47ece" providerId="LiveId" clId="{B005DA22-BB84-4D45-A647-72570FD879F3}" dt="2022-05-03T14:58:51.335" v="2627" actId="6549"/>
          <ac:spMkLst>
            <pc:docMk/>
            <pc:sldMk cId="2033092125" sldId="266"/>
            <ac:spMk id="7" creationId="{04A3A641-71E5-439D-3FAF-5D2B597AA3E3}"/>
          </ac:spMkLst>
        </pc:spChg>
        <pc:picChg chg="del">
          <ac:chgData name="Marco Buttolo" userId="0c2bc4baf8c47ece" providerId="LiveId" clId="{B005DA22-BB84-4D45-A647-72570FD879F3}" dt="2022-05-03T13:58:39.715" v="1548" actId="478"/>
          <ac:picMkLst>
            <pc:docMk/>
            <pc:sldMk cId="2033092125" sldId="266"/>
            <ac:picMk id="9" creationId="{0525CFD0-6C5E-80CC-19BA-34D1AF3B0B0F}"/>
          </ac:picMkLst>
        </pc:picChg>
      </pc:sldChg>
      <pc:sldChg chg="modSp add mod">
        <pc:chgData name="Marco Buttolo" userId="0c2bc4baf8c47ece" providerId="LiveId" clId="{B005DA22-BB84-4D45-A647-72570FD879F3}" dt="2022-05-03T14:53:48.767" v="2552" actId="20577"/>
        <pc:sldMkLst>
          <pc:docMk/>
          <pc:sldMk cId="3905861581" sldId="267"/>
        </pc:sldMkLst>
        <pc:spChg chg="mod">
          <ac:chgData name="Marco Buttolo" userId="0c2bc4baf8c47ece" providerId="LiveId" clId="{B005DA22-BB84-4D45-A647-72570FD879F3}" dt="2022-05-03T14:53:48.767" v="2552" actId="20577"/>
          <ac:spMkLst>
            <pc:docMk/>
            <pc:sldMk cId="3905861581" sldId="267"/>
            <ac:spMk id="2" creationId="{3099BA16-187E-819C-7EC7-6BEC9A5F59D5}"/>
          </ac:spMkLst>
        </pc:spChg>
      </pc:sldChg>
      <pc:sldChg chg="addSp modSp new mod">
        <pc:chgData name="Marco Buttolo" userId="0c2bc4baf8c47ece" providerId="LiveId" clId="{B005DA22-BB84-4D45-A647-72570FD879F3}" dt="2022-05-03T15:05:22.408" v="2653" actId="1076"/>
        <pc:sldMkLst>
          <pc:docMk/>
          <pc:sldMk cId="1830643280" sldId="268"/>
        </pc:sldMkLst>
        <pc:spChg chg="mod">
          <ac:chgData name="Marco Buttolo" userId="0c2bc4baf8c47ece" providerId="LiveId" clId="{B005DA22-BB84-4D45-A647-72570FD879F3}" dt="2022-05-03T14:29:36.525" v="2016" actId="20577"/>
          <ac:spMkLst>
            <pc:docMk/>
            <pc:sldMk cId="1830643280" sldId="268"/>
            <ac:spMk id="2" creationId="{823A4D64-4DC0-FDA6-0070-CF2D3F4FB052}"/>
          </ac:spMkLst>
        </pc:spChg>
        <pc:spChg chg="mod">
          <ac:chgData name="Marco Buttolo" userId="0c2bc4baf8c47ece" providerId="LiveId" clId="{B005DA22-BB84-4D45-A647-72570FD879F3}" dt="2022-05-03T14:18:07.425" v="1997" actId="20577"/>
          <ac:spMkLst>
            <pc:docMk/>
            <pc:sldMk cId="1830643280" sldId="268"/>
            <ac:spMk id="3" creationId="{0BD407AE-225E-90DD-D3C1-6963B46B0A61}"/>
          </ac:spMkLst>
        </pc:spChg>
        <pc:picChg chg="add mod">
          <ac:chgData name="Marco Buttolo" userId="0c2bc4baf8c47ece" providerId="LiveId" clId="{B005DA22-BB84-4D45-A647-72570FD879F3}" dt="2022-05-03T15:05:22.408" v="2653" actId="1076"/>
          <ac:picMkLst>
            <pc:docMk/>
            <pc:sldMk cId="1830643280" sldId="268"/>
            <ac:picMk id="5" creationId="{7F688FD9-204C-1AA8-A5EB-8B3B7ABADBF9}"/>
          </ac:picMkLst>
        </pc:picChg>
      </pc:sldChg>
      <pc:sldChg chg="addSp modSp add mod">
        <pc:chgData name="Marco Buttolo" userId="0c2bc4baf8c47ece" providerId="LiveId" clId="{B005DA22-BB84-4D45-A647-72570FD879F3}" dt="2022-05-03T14:21:56.123" v="2000" actId="1076"/>
        <pc:sldMkLst>
          <pc:docMk/>
          <pc:sldMk cId="1543327276" sldId="269"/>
        </pc:sldMkLst>
        <pc:picChg chg="add mod">
          <ac:chgData name="Marco Buttolo" userId="0c2bc4baf8c47ece" providerId="LiveId" clId="{B005DA22-BB84-4D45-A647-72570FD879F3}" dt="2022-05-03T14:21:56.123" v="2000" actId="1076"/>
          <ac:picMkLst>
            <pc:docMk/>
            <pc:sldMk cId="1543327276" sldId="269"/>
            <ac:picMk id="5" creationId="{232EE9BA-AACA-3120-5E9B-FD03DC5725ED}"/>
          </ac:picMkLst>
        </pc:picChg>
      </pc:sldChg>
      <pc:sldChg chg="addSp modSp add mod">
        <pc:chgData name="Marco Buttolo" userId="0c2bc4baf8c47ece" providerId="LiveId" clId="{B005DA22-BB84-4D45-A647-72570FD879F3}" dt="2022-05-03T14:34:07.790" v="2139" actId="20577"/>
        <pc:sldMkLst>
          <pc:docMk/>
          <pc:sldMk cId="2618564489" sldId="270"/>
        </pc:sldMkLst>
        <pc:spChg chg="mod">
          <ac:chgData name="Marco Buttolo" userId="0c2bc4baf8c47ece" providerId="LiveId" clId="{B005DA22-BB84-4D45-A647-72570FD879F3}" dt="2022-05-03T14:34:07.790" v="2139" actId="20577"/>
          <ac:spMkLst>
            <pc:docMk/>
            <pc:sldMk cId="2618564489" sldId="270"/>
            <ac:spMk id="2" creationId="{823A4D64-4DC0-FDA6-0070-CF2D3F4FB052}"/>
          </ac:spMkLst>
        </pc:spChg>
        <pc:spChg chg="mod">
          <ac:chgData name="Marco Buttolo" userId="0c2bc4baf8c47ece" providerId="LiveId" clId="{B005DA22-BB84-4D45-A647-72570FD879F3}" dt="2022-05-03T14:33:58.409" v="2116" actId="20577"/>
          <ac:spMkLst>
            <pc:docMk/>
            <pc:sldMk cId="2618564489" sldId="270"/>
            <ac:spMk id="3" creationId="{0BD407AE-225E-90DD-D3C1-6963B46B0A61}"/>
          </ac:spMkLst>
        </pc:spChg>
        <pc:picChg chg="add mod">
          <ac:chgData name="Marco Buttolo" userId="0c2bc4baf8c47ece" providerId="LiveId" clId="{B005DA22-BB84-4D45-A647-72570FD879F3}" dt="2022-05-03T14:34:01.149" v="2117" actId="1076"/>
          <ac:picMkLst>
            <pc:docMk/>
            <pc:sldMk cId="2618564489" sldId="270"/>
            <ac:picMk id="4" creationId="{81B75CE0-1AB7-4A46-4FFA-F854AD8F0273}"/>
          </ac:picMkLst>
        </pc:picChg>
      </pc:sldChg>
      <pc:sldChg chg="delSp modSp add mod">
        <pc:chgData name="Marco Buttolo" userId="0c2bc4baf8c47ece" providerId="LiveId" clId="{B005DA22-BB84-4D45-A647-72570FD879F3}" dt="2022-05-03T14:53:37.255" v="2543" actId="20577"/>
        <pc:sldMkLst>
          <pc:docMk/>
          <pc:sldMk cId="1854087302" sldId="271"/>
        </pc:sldMkLst>
        <pc:spChg chg="mod">
          <ac:chgData name="Marco Buttolo" userId="0c2bc4baf8c47ece" providerId="LiveId" clId="{B005DA22-BB84-4D45-A647-72570FD879F3}" dt="2022-05-03T14:42:34.861" v="2194" actId="20577"/>
          <ac:spMkLst>
            <pc:docMk/>
            <pc:sldMk cId="1854087302" sldId="271"/>
            <ac:spMk id="2" creationId="{3099BA16-187E-819C-7EC7-6BEC9A5F59D5}"/>
          </ac:spMkLst>
        </pc:spChg>
        <pc:spChg chg="mod">
          <ac:chgData name="Marco Buttolo" userId="0c2bc4baf8c47ece" providerId="LiveId" clId="{B005DA22-BB84-4D45-A647-72570FD879F3}" dt="2022-05-03T14:53:37.255" v="2543" actId="20577"/>
          <ac:spMkLst>
            <pc:docMk/>
            <pc:sldMk cId="1854087302" sldId="271"/>
            <ac:spMk id="4" creationId="{8A79EC43-31D5-F93A-4BA1-2C9CDD65EA2F}"/>
          </ac:spMkLst>
        </pc:spChg>
        <pc:picChg chg="del">
          <ac:chgData name="Marco Buttolo" userId="0c2bc4baf8c47ece" providerId="LiveId" clId="{B005DA22-BB84-4D45-A647-72570FD879F3}" dt="2022-05-03T14:42:20.747" v="2141" actId="478"/>
          <ac:picMkLst>
            <pc:docMk/>
            <pc:sldMk cId="1854087302" sldId="271"/>
            <ac:picMk id="12" creationId="{C348569D-163D-2B07-5F2D-2E32D1636A1A}"/>
          </ac:picMkLst>
        </pc:picChg>
      </pc:sldChg>
      <pc:sldChg chg="addSp delSp modSp add mod">
        <pc:chgData name="Marco Buttolo" userId="0c2bc4baf8c47ece" providerId="LiveId" clId="{B005DA22-BB84-4D45-A647-72570FD879F3}" dt="2022-05-03T14:44:51.742" v="2212" actId="1076"/>
        <pc:sldMkLst>
          <pc:docMk/>
          <pc:sldMk cId="2600695148" sldId="272"/>
        </pc:sldMkLst>
        <pc:spChg chg="mod">
          <ac:chgData name="Marco Buttolo" userId="0c2bc4baf8c47ece" providerId="LiveId" clId="{B005DA22-BB84-4D45-A647-72570FD879F3}" dt="2022-05-03T14:42:48.557" v="2204" actId="20577"/>
          <ac:spMkLst>
            <pc:docMk/>
            <pc:sldMk cId="2600695148" sldId="272"/>
            <ac:spMk id="2" creationId="{3099BA16-187E-819C-7EC7-6BEC9A5F59D5}"/>
          </ac:spMkLst>
        </pc:spChg>
        <pc:spChg chg="add del mod">
          <ac:chgData name="Marco Buttolo" userId="0c2bc4baf8c47ece" providerId="LiveId" clId="{B005DA22-BB84-4D45-A647-72570FD879F3}" dt="2022-05-03T14:43:36.201" v="2206" actId="22"/>
          <ac:spMkLst>
            <pc:docMk/>
            <pc:sldMk cId="2600695148" sldId="272"/>
            <ac:spMk id="4" creationId="{6A77F973-86F5-60C2-4542-C181757302D7}"/>
          </ac:spMkLst>
        </pc:spChg>
        <pc:spChg chg="add mod">
          <ac:chgData name="Marco Buttolo" userId="0c2bc4baf8c47ece" providerId="LiveId" clId="{B005DA22-BB84-4D45-A647-72570FD879F3}" dt="2022-05-03T14:44:45.557" v="2209" actId="478"/>
          <ac:spMkLst>
            <pc:docMk/>
            <pc:sldMk cId="2600695148" sldId="272"/>
            <ac:spMk id="9" creationId="{9A239FD7-FC73-1455-0131-435A822C8F6A}"/>
          </ac:spMkLst>
        </pc:spChg>
        <pc:picChg chg="del">
          <ac:chgData name="Marco Buttolo" userId="0c2bc4baf8c47ece" providerId="LiveId" clId="{B005DA22-BB84-4D45-A647-72570FD879F3}" dt="2022-05-03T14:42:50.559" v="2205" actId="478"/>
          <ac:picMkLst>
            <pc:docMk/>
            <pc:sldMk cId="2600695148" sldId="272"/>
            <ac:picMk id="5" creationId="{CF0C4982-AAE1-BC09-229B-78E04A44999E}"/>
          </ac:picMkLst>
        </pc:picChg>
        <pc:picChg chg="add del mod ord">
          <ac:chgData name="Marco Buttolo" userId="0c2bc4baf8c47ece" providerId="LiveId" clId="{B005DA22-BB84-4D45-A647-72570FD879F3}" dt="2022-05-03T14:44:45.557" v="2209" actId="478"/>
          <ac:picMkLst>
            <pc:docMk/>
            <pc:sldMk cId="2600695148" sldId="272"/>
            <ac:picMk id="7" creationId="{D77B6BB2-67DE-C2BB-8A13-9A9189633C31}"/>
          </ac:picMkLst>
        </pc:picChg>
        <pc:picChg chg="add mod">
          <ac:chgData name="Marco Buttolo" userId="0c2bc4baf8c47ece" providerId="LiveId" clId="{B005DA22-BB84-4D45-A647-72570FD879F3}" dt="2022-05-03T14:44:51.742" v="2212" actId="1076"/>
          <ac:picMkLst>
            <pc:docMk/>
            <pc:sldMk cId="2600695148" sldId="272"/>
            <ac:picMk id="11" creationId="{58A59F89-A98F-6908-EE46-15CA10D97B92}"/>
          </ac:picMkLst>
        </pc:picChg>
      </pc:sldChg>
      <pc:sldChg chg="addSp delSp modSp new mod">
        <pc:chgData name="Marco Buttolo" userId="0c2bc4baf8c47ece" providerId="LiveId" clId="{B005DA22-BB84-4D45-A647-72570FD879F3}" dt="2022-05-03T14:45:29.211" v="2227" actId="1076"/>
        <pc:sldMkLst>
          <pc:docMk/>
          <pc:sldMk cId="1775792282" sldId="273"/>
        </pc:sldMkLst>
        <pc:spChg chg="mod">
          <ac:chgData name="Marco Buttolo" userId="0c2bc4baf8c47ece" providerId="LiveId" clId="{B005DA22-BB84-4D45-A647-72570FD879F3}" dt="2022-05-03T14:45:06.930" v="2224" actId="20577"/>
          <ac:spMkLst>
            <pc:docMk/>
            <pc:sldMk cId="1775792282" sldId="273"/>
            <ac:spMk id="2" creationId="{EFECF83F-E113-A193-3C82-E46DA43CD6DC}"/>
          </ac:spMkLst>
        </pc:spChg>
        <pc:spChg chg="del">
          <ac:chgData name="Marco Buttolo" userId="0c2bc4baf8c47ece" providerId="LiveId" clId="{B005DA22-BB84-4D45-A647-72570FD879F3}" dt="2022-05-03T14:45:26.558" v="2225" actId="22"/>
          <ac:spMkLst>
            <pc:docMk/>
            <pc:sldMk cId="1775792282" sldId="273"/>
            <ac:spMk id="3" creationId="{8995FF46-BC76-4326-A3F4-358C2A4C44C0}"/>
          </ac:spMkLst>
        </pc:spChg>
        <pc:picChg chg="add mod ord">
          <ac:chgData name="Marco Buttolo" userId="0c2bc4baf8c47ece" providerId="LiveId" clId="{B005DA22-BB84-4D45-A647-72570FD879F3}" dt="2022-05-03T14:45:29.211" v="2227" actId="1076"/>
          <ac:picMkLst>
            <pc:docMk/>
            <pc:sldMk cId="1775792282" sldId="273"/>
            <ac:picMk id="5" creationId="{DE071463-C11D-0124-D31B-1BBFD0141DEC}"/>
          </ac:picMkLst>
        </pc:picChg>
      </pc:sldChg>
      <pc:sldChg chg="addSp delSp modSp add mod">
        <pc:chgData name="Marco Buttolo" userId="0c2bc4baf8c47ece" providerId="LiveId" clId="{B005DA22-BB84-4D45-A647-72570FD879F3}" dt="2022-05-03T14:46:52.143" v="2287" actId="20577"/>
        <pc:sldMkLst>
          <pc:docMk/>
          <pc:sldMk cId="2462208832" sldId="274"/>
        </pc:sldMkLst>
        <pc:spChg chg="mod">
          <ac:chgData name="Marco Buttolo" userId="0c2bc4baf8c47ece" providerId="LiveId" clId="{B005DA22-BB84-4D45-A647-72570FD879F3}" dt="2022-05-03T14:46:52.143" v="2287" actId="20577"/>
          <ac:spMkLst>
            <pc:docMk/>
            <pc:sldMk cId="2462208832" sldId="274"/>
            <ac:spMk id="2" creationId="{EFECF83F-E113-A193-3C82-E46DA43CD6DC}"/>
          </ac:spMkLst>
        </pc:spChg>
        <pc:spChg chg="add del mod">
          <ac:chgData name="Marco Buttolo" userId="0c2bc4baf8c47ece" providerId="LiveId" clId="{B005DA22-BB84-4D45-A647-72570FD879F3}" dt="2022-05-03T14:46:42.555" v="2256" actId="22"/>
          <ac:spMkLst>
            <pc:docMk/>
            <pc:sldMk cId="2462208832" sldId="274"/>
            <ac:spMk id="4" creationId="{045C6C49-FBED-A0EF-00E0-A6C26DADA793}"/>
          </ac:spMkLst>
        </pc:spChg>
        <pc:picChg chg="del">
          <ac:chgData name="Marco Buttolo" userId="0c2bc4baf8c47ece" providerId="LiveId" clId="{B005DA22-BB84-4D45-A647-72570FD879F3}" dt="2022-05-03T14:45:47.572" v="2255" actId="478"/>
          <ac:picMkLst>
            <pc:docMk/>
            <pc:sldMk cId="2462208832" sldId="274"/>
            <ac:picMk id="5" creationId="{DE071463-C11D-0124-D31B-1BBFD0141DEC}"/>
          </ac:picMkLst>
        </pc:picChg>
        <pc:picChg chg="add mod ord">
          <ac:chgData name="Marco Buttolo" userId="0c2bc4baf8c47ece" providerId="LiveId" clId="{B005DA22-BB84-4D45-A647-72570FD879F3}" dt="2022-05-03T14:46:44.488" v="2257" actId="1076"/>
          <ac:picMkLst>
            <pc:docMk/>
            <pc:sldMk cId="2462208832" sldId="274"/>
            <ac:picMk id="7" creationId="{D93371D7-10E1-2535-83D0-B4A794FF51A4}"/>
          </ac:picMkLst>
        </pc:picChg>
      </pc:sldChg>
      <pc:sldChg chg="addSp delSp modSp add mod">
        <pc:chgData name="Marco Buttolo" userId="0c2bc4baf8c47ece" providerId="LiveId" clId="{B005DA22-BB84-4D45-A647-72570FD879F3}" dt="2022-05-03T14:47:41.981" v="2313" actId="1076"/>
        <pc:sldMkLst>
          <pc:docMk/>
          <pc:sldMk cId="758979153" sldId="275"/>
        </pc:sldMkLst>
        <pc:spChg chg="mod">
          <ac:chgData name="Marco Buttolo" userId="0c2bc4baf8c47ece" providerId="LiveId" clId="{B005DA22-BB84-4D45-A647-72570FD879F3}" dt="2022-05-03T14:47:20.665" v="2310" actId="20577"/>
          <ac:spMkLst>
            <pc:docMk/>
            <pc:sldMk cId="758979153" sldId="275"/>
            <ac:spMk id="2" creationId="{EFECF83F-E113-A193-3C82-E46DA43CD6DC}"/>
          </ac:spMkLst>
        </pc:spChg>
        <pc:spChg chg="add del mod">
          <ac:chgData name="Marco Buttolo" userId="0c2bc4baf8c47ece" providerId="LiveId" clId="{B005DA22-BB84-4D45-A647-72570FD879F3}" dt="2022-05-03T14:47:40.074" v="2312" actId="22"/>
          <ac:spMkLst>
            <pc:docMk/>
            <pc:sldMk cId="758979153" sldId="275"/>
            <ac:spMk id="4" creationId="{A837B601-4468-37BC-66F1-F93AECCDE834}"/>
          </ac:spMkLst>
        </pc:spChg>
        <pc:picChg chg="del">
          <ac:chgData name="Marco Buttolo" userId="0c2bc4baf8c47ece" providerId="LiveId" clId="{B005DA22-BB84-4D45-A647-72570FD879F3}" dt="2022-05-03T14:47:22.186" v="2311" actId="478"/>
          <ac:picMkLst>
            <pc:docMk/>
            <pc:sldMk cId="758979153" sldId="275"/>
            <ac:picMk id="5" creationId="{DE071463-C11D-0124-D31B-1BBFD0141DEC}"/>
          </ac:picMkLst>
        </pc:picChg>
        <pc:picChg chg="add mod ord">
          <ac:chgData name="Marco Buttolo" userId="0c2bc4baf8c47ece" providerId="LiveId" clId="{B005DA22-BB84-4D45-A647-72570FD879F3}" dt="2022-05-03T14:47:41.981" v="2313" actId="1076"/>
          <ac:picMkLst>
            <pc:docMk/>
            <pc:sldMk cId="758979153" sldId="275"/>
            <ac:picMk id="7" creationId="{9F58AE4F-ED46-A2C9-3BE3-1BBDD0668C1F}"/>
          </ac:picMkLst>
        </pc:picChg>
      </pc:sldChg>
      <pc:sldChg chg="delSp modSp add mod">
        <pc:chgData name="Marco Buttolo" userId="0c2bc4baf8c47ece" providerId="LiveId" clId="{B005DA22-BB84-4D45-A647-72570FD879F3}" dt="2022-05-03T15:06:31.525" v="2905" actId="20577"/>
        <pc:sldMkLst>
          <pc:docMk/>
          <pc:sldMk cId="3272889094" sldId="276"/>
        </pc:sldMkLst>
        <pc:spChg chg="mod">
          <ac:chgData name="Marco Buttolo" userId="0c2bc4baf8c47ece" providerId="LiveId" clId="{B005DA22-BB84-4D45-A647-72570FD879F3}" dt="2022-05-03T15:06:31.525" v="2905" actId="20577"/>
          <ac:spMkLst>
            <pc:docMk/>
            <pc:sldMk cId="3272889094" sldId="276"/>
            <ac:spMk id="3" creationId="{0BD407AE-225E-90DD-D3C1-6963B46B0A61}"/>
          </ac:spMkLst>
        </pc:spChg>
        <pc:picChg chg="del">
          <ac:chgData name="Marco Buttolo" userId="0c2bc4baf8c47ece" providerId="LiveId" clId="{B005DA22-BB84-4D45-A647-72570FD879F3}" dt="2022-05-03T15:05:59.730" v="2795" actId="478"/>
          <ac:picMkLst>
            <pc:docMk/>
            <pc:sldMk cId="3272889094" sldId="276"/>
            <ac:picMk id="5" creationId="{7F688FD9-204C-1AA8-A5EB-8B3B7ABADBF9}"/>
          </ac:picMkLst>
        </pc:picChg>
      </pc:sldChg>
      <pc:sldChg chg="addSp modSp add mod">
        <pc:chgData name="Marco Buttolo" userId="0c2bc4baf8c47ece" providerId="LiveId" clId="{B005DA22-BB84-4D45-A647-72570FD879F3}" dt="2022-05-03T15:25:15.395" v="2921" actId="20577"/>
        <pc:sldMkLst>
          <pc:docMk/>
          <pc:sldMk cId="2988838422" sldId="277"/>
        </pc:sldMkLst>
        <pc:spChg chg="mod">
          <ac:chgData name="Marco Buttolo" userId="0c2bc4baf8c47ece" providerId="LiveId" clId="{B005DA22-BB84-4D45-A647-72570FD879F3}" dt="2022-05-03T15:25:15.395" v="2921" actId="20577"/>
          <ac:spMkLst>
            <pc:docMk/>
            <pc:sldMk cId="2988838422" sldId="277"/>
            <ac:spMk id="2" creationId="{823A4D64-4DC0-FDA6-0070-CF2D3F4FB052}"/>
          </ac:spMkLst>
        </pc:spChg>
        <pc:spChg chg="mod">
          <ac:chgData name="Marco Buttolo" userId="0c2bc4baf8c47ece" providerId="LiveId" clId="{B005DA22-BB84-4D45-A647-72570FD879F3}" dt="2022-05-03T15:17:36.938" v="2908" actId="20577"/>
          <ac:spMkLst>
            <pc:docMk/>
            <pc:sldMk cId="2988838422" sldId="277"/>
            <ac:spMk id="3" creationId="{0BD407AE-225E-90DD-D3C1-6963B46B0A61}"/>
          </ac:spMkLst>
        </pc:spChg>
        <pc:picChg chg="add mod">
          <ac:chgData name="Marco Buttolo" userId="0c2bc4baf8c47ece" providerId="LiveId" clId="{B005DA22-BB84-4D45-A647-72570FD879F3}" dt="2022-05-03T15:25:09.073" v="2910" actId="1076"/>
          <ac:picMkLst>
            <pc:docMk/>
            <pc:sldMk cId="2988838422" sldId="277"/>
            <ac:picMk id="5" creationId="{B9312770-B5D1-992A-1D17-7D43F4CA2D4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33CDEB8-2228-45A5-91BA-74825E23091E}"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miter lim="800000"/>
            <a:headEnd/>
            <a:tailEnd/>
          </a:ln>
        </p:spPr>
        <p:txBody>
          <a:bodyPr/>
          <a:lstStyle/>
          <a:p>
            <a:fld id="{C9F06735-04B7-4617-9E4A-A1C5F721F002}" type="slidenum">
              <a:rPr lang="en-US"/>
              <a:pPr/>
              <a:t>1</a:t>
            </a:fld>
            <a:endParaRPr 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204D3BC5-8AEB-4BE0-B198-5A19E3DD5DCE}" type="slidenum">
              <a:rPr lang="en-US"/>
              <a:pPr/>
              <a:t>2</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3</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4</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71208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5</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902505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C30B43EE-C6DC-4B68-B903-47D8ABB96C2F}" type="slidenum">
              <a:rPr lang="en-US"/>
              <a:pPr/>
              <a:t>7</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132855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403350" y="5518150"/>
            <a:ext cx="6048375" cy="750888"/>
          </a:xfrm>
        </p:spPr>
        <p:txBody>
          <a:bodyPr/>
          <a:lstStyle>
            <a:lvl1pPr algn="ctr">
              <a:defRPr sz="2800" b="1"/>
            </a:lvl1pPr>
          </a:lstStyle>
          <a:p>
            <a:pPr lvl="0"/>
            <a:r>
              <a:rPr lang="it-IT" noProof="0"/>
              <a:t>Fare clic per modificare lo stile del titolo dello schema</a:t>
            </a:r>
            <a:endParaRPr lang="ru-RU" noProof="0"/>
          </a:p>
        </p:txBody>
      </p:sp>
      <p:sp>
        <p:nvSpPr>
          <p:cNvPr id="5123" name="Rectangle 3"/>
          <p:cNvSpPr>
            <a:spLocks noGrp="1" noChangeArrowheads="1"/>
          </p:cNvSpPr>
          <p:nvPr>
            <p:ph type="subTitle" idx="1"/>
          </p:nvPr>
        </p:nvSpPr>
        <p:spPr>
          <a:xfrm>
            <a:off x="1403350" y="6238875"/>
            <a:ext cx="6048375"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sz="2400" b="1"/>
            </a:lvl1pPr>
          </a:lstStyle>
          <a:p>
            <a:pPr lvl="0"/>
            <a:r>
              <a:rPr lang="it-IT" noProof="0"/>
              <a:t>Fare clic per modificare lo stile del sottotitolo dello schema</a:t>
            </a:r>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it-IT"/>
              <a:t>Fare clic per modificare lo stile del titolo dello schema</a:t>
            </a:r>
            <a:endParaRPr lang="ru-RU"/>
          </a:p>
        </p:txBody>
      </p:sp>
      <p:sp>
        <p:nvSpPr>
          <p:cNvPr id="3" name="Вертикальный текст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31025" y="404813"/>
            <a:ext cx="2033588" cy="6046787"/>
          </a:xfrm>
        </p:spPr>
        <p:txBody>
          <a:bodyPr vert="eaVert"/>
          <a:lstStyle/>
          <a:p>
            <a:r>
              <a:rPr lang="it-IT"/>
              <a:t>Fare clic per modificare lo stile del titolo dello schema</a:t>
            </a:r>
            <a:endParaRPr lang="ru-RU"/>
          </a:p>
        </p:txBody>
      </p:sp>
      <p:sp>
        <p:nvSpPr>
          <p:cNvPr id="3" name="Вертикальный текст 2"/>
          <p:cNvSpPr>
            <a:spLocks noGrp="1"/>
          </p:cNvSpPr>
          <p:nvPr>
            <p:ph type="body" orient="vert" idx="1"/>
          </p:nvPr>
        </p:nvSpPr>
        <p:spPr>
          <a:xfrm>
            <a:off x="827088" y="404813"/>
            <a:ext cx="5951537" cy="604678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it-IT"/>
              <a:t>Fare clic per modificare lo stile del titolo dello schema</a:t>
            </a:r>
            <a:endParaRPr lang="ru-RU"/>
          </a:p>
        </p:txBody>
      </p:sp>
      <p:sp>
        <p:nvSpPr>
          <p:cNvPr id="3" name="Объект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 dello schema</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it-IT"/>
              <a:t>Fare clic per modificare lo stile del titolo dello schema</a:t>
            </a:r>
            <a:endParaRPr lang="ru-RU"/>
          </a:p>
        </p:txBody>
      </p:sp>
      <p:sp>
        <p:nvSpPr>
          <p:cNvPr id="3" name="Объект 2"/>
          <p:cNvSpPr>
            <a:spLocks noGrp="1"/>
          </p:cNvSpPr>
          <p:nvPr>
            <p:ph sz="half" idx="1"/>
          </p:nvPr>
        </p:nvSpPr>
        <p:spPr>
          <a:xfrm>
            <a:off x="827088" y="1557338"/>
            <a:ext cx="3667125"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
        <p:nvSpPr>
          <p:cNvPr id="4" name="Объект 3"/>
          <p:cNvSpPr>
            <a:spLocks noGrp="1"/>
          </p:cNvSpPr>
          <p:nvPr>
            <p:ph sz="half" idx="2"/>
          </p:nvPr>
        </p:nvSpPr>
        <p:spPr>
          <a:xfrm>
            <a:off x="4646613" y="1557338"/>
            <a:ext cx="3668712"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it-IT"/>
              <a:t>Fare clic per modificare lo stile del titolo dello schema</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it-IT"/>
              <a:t>Fare clic per modificare lo stile del titolo dello schema</a:t>
            </a: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 dello schema</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 dello schema</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55875" y="404813"/>
            <a:ext cx="6408738"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endParaRPr lang="ru-RU"/>
          </a:p>
        </p:txBody>
      </p:sp>
      <p:sp>
        <p:nvSpPr>
          <p:cNvPr id="1027" name="Rectangle 3"/>
          <p:cNvSpPr>
            <a:spLocks noGrp="1" noChangeArrowheads="1"/>
          </p:cNvSpPr>
          <p:nvPr>
            <p:ph type="body" idx="1"/>
          </p:nvPr>
        </p:nvSpPr>
        <p:spPr bwMode="auto">
          <a:xfrm>
            <a:off x="827088" y="1557338"/>
            <a:ext cx="7488237" cy="4894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ru-RU"/>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13000" y="5516563"/>
            <a:ext cx="4175125" cy="504825"/>
          </a:xfrm>
          <a:noFill/>
        </p:spPr>
        <p:txBody>
          <a:bodyPr/>
          <a:lstStyle/>
          <a:p>
            <a:pPr eaLnBrk="1" hangingPunct="1"/>
            <a:r>
              <a:rPr lang="en-US" dirty="0"/>
              <a:t>Il mondo </a:t>
            </a:r>
            <a:r>
              <a:rPr lang="en-US" dirty="0" err="1"/>
              <a:t>dei</a:t>
            </a:r>
            <a:r>
              <a:rPr lang="en-US" dirty="0"/>
              <a:t> </a:t>
            </a:r>
            <a:r>
              <a:rPr lang="en-US" dirty="0" err="1"/>
              <a:t>treni</a:t>
            </a:r>
            <a:endParaRPr lang="uk-UA" dirty="0"/>
          </a:p>
        </p:txBody>
      </p:sp>
      <p:sp>
        <p:nvSpPr>
          <p:cNvPr id="3075" name="Rectangle 3"/>
          <p:cNvSpPr>
            <a:spLocks noGrp="1" noChangeArrowheads="1"/>
          </p:cNvSpPr>
          <p:nvPr>
            <p:ph type="subTitle" idx="1"/>
          </p:nvPr>
        </p:nvSpPr>
        <p:spPr>
          <a:xfrm>
            <a:off x="2557463" y="6019800"/>
            <a:ext cx="3958753" cy="274638"/>
          </a:xfrm>
        </p:spPr>
        <p:txBody>
          <a:bodyPr/>
          <a:lstStyle/>
          <a:p>
            <a:pPr eaLnBrk="1" hangingPunct="1">
              <a:lnSpc>
                <a:spcPct val="90000"/>
              </a:lnSpc>
            </a:pPr>
            <a:r>
              <a:rPr lang="en-US" sz="2000" dirty="0"/>
              <a:t>A </a:t>
            </a:r>
            <a:r>
              <a:rPr lang="en-US" sz="2000" dirty="0" err="1"/>
              <a:t>cura</a:t>
            </a:r>
            <a:r>
              <a:rPr lang="en-US" sz="2000" dirty="0"/>
              <a:t> </a:t>
            </a:r>
            <a:r>
              <a:rPr lang="en-US" sz="2000" dirty="0" err="1"/>
              <a:t>dell’Ing</a:t>
            </a:r>
            <a:r>
              <a:rPr lang="en-US" sz="2000" dirty="0"/>
              <a:t>. Buttolo Marco</a:t>
            </a:r>
            <a:endParaRPr lang="uk-UA"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99BA16-187E-819C-7EC7-6BEC9A5F59D5}"/>
              </a:ext>
            </a:extLst>
          </p:cNvPr>
          <p:cNvSpPr>
            <a:spLocks noGrp="1"/>
          </p:cNvSpPr>
          <p:nvPr>
            <p:ph type="title"/>
          </p:nvPr>
        </p:nvSpPr>
        <p:spPr/>
        <p:txBody>
          <a:bodyPr/>
          <a:lstStyle/>
          <a:p>
            <a:r>
              <a:rPr lang="it-IT" dirty="0"/>
              <a:t>Struttura caldaia</a:t>
            </a:r>
          </a:p>
        </p:txBody>
      </p:sp>
      <p:sp>
        <p:nvSpPr>
          <p:cNvPr id="7" name="Segnaposto contenuto 6">
            <a:extLst>
              <a:ext uri="{FF2B5EF4-FFF2-40B4-BE49-F238E27FC236}">
                <a16:creationId xmlns:a16="http://schemas.microsoft.com/office/drawing/2014/main" id="{04A3A641-71E5-439D-3FAF-5D2B597AA3E3}"/>
              </a:ext>
            </a:extLst>
          </p:cNvPr>
          <p:cNvSpPr>
            <a:spLocks noGrp="1"/>
          </p:cNvSpPr>
          <p:nvPr>
            <p:ph idx="1"/>
          </p:nvPr>
        </p:nvSpPr>
        <p:spPr>
          <a:xfrm>
            <a:off x="827088" y="1557338"/>
            <a:ext cx="7993384" cy="4894262"/>
          </a:xfrm>
        </p:spPr>
        <p:txBody>
          <a:bodyPr/>
          <a:lstStyle/>
          <a:p>
            <a:r>
              <a:rPr lang="it-IT" dirty="0"/>
              <a:t>E’ nel duomo che si accumula il vapore il quale viene prelevato con l’obiettivo di far muovere la locomotiva. Tale vapore viene convogliato verso i due motori laterali tramite un sistema di distribuzione. </a:t>
            </a:r>
          </a:p>
          <a:p>
            <a:r>
              <a:rPr lang="it-IT" b="0" i="0" dirty="0">
                <a:effectLst/>
                <a:latin typeface="Arial" panose="020B0604020202020204" pitchFamily="34" charset="0"/>
              </a:rPr>
              <a:t>il moto </a:t>
            </a:r>
            <a:r>
              <a:rPr lang="it-IT" b="0" i="1" dirty="0">
                <a:effectLst/>
                <a:latin typeface="Arial" panose="020B0604020202020204" pitchFamily="34" charset="0"/>
              </a:rPr>
              <a:t>alternativo </a:t>
            </a:r>
            <a:r>
              <a:rPr lang="it-IT" b="0" i="0" dirty="0">
                <a:effectLst/>
                <a:latin typeface="Arial" panose="020B0604020202020204" pitchFamily="34" charset="0"/>
              </a:rPr>
              <a:t>viene trasformato in </a:t>
            </a:r>
            <a:r>
              <a:rPr lang="it-IT" b="0" i="1" dirty="0">
                <a:effectLst/>
                <a:latin typeface="Arial" panose="020B0604020202020204" pitchFamily="34" charset="0"/>
              </a:rPr>
              <a:t>rotativo </a:t>
            </a:r>
            <a:r>
              <a:rPr lang="it-IT" b="0" i="0" dirty="0">
                <a:effectLst/>
                <a:latin typeface="Arial" panose="020B0604020202020204" pitchFamily="34" charset="0"/>
              </a:rPr>
              <a:t>attraverso due </a:t>
            </a:r>
            <a:r>
              <a:rPr lang="it-IT" b="1" i="1" dirty="0">
                <a:effectLst/>
                <a:latin typeface="Arial" panose="020B0604020202020204" pitchFamily="34" charset="0"/>
              </a:rPr>
              <a:t>bielle motrici. </a:t>
            </a:r>
            <a:r>
              <a:rPr lang="it-IT" dirty="0">
                <a:effectLst/>
                <a:latin typeface="Arial" panose="020B0604020202020204" pitchFamily="34" charset="0"/>
              </a:rPr>
              <a:t>Ogni</a:t>
            </a:r>
            <a:r>
              <a:rPr lang="it-IT" b="0" i="0" dirty="0">
                <a:effectLst/>
                <a:latin typeface="Arial" panose="020B0604020202020204" pitchFamily="34" charset="0"/>
              </a:rPr>
              <a:t> singolo cilindro possiede una biella motrice.</a:t>
            </a:r>
            <a:endParaRPr lang="it-IT" dirty="0"/>
          </a:p>
        </p:txBody>
      </p:sp>
    </p:spTree>
    <p:extLst>
      <p:ext uri="{BB962C8B-B14F-4D97-AF65-F5344CB8AC3E}">
        <p14:creationId xmlns:p14="http://schemas.microsoft.com/office/powerpoint/2010/main" val="2033092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3A4D64-4DC0-FDA6-0070-CF2D3F4FB052}"/>
              </a:ext>
            </a:extLst>
          </p:cNvPr>
          <p:cNvSpPr>
            <a:spLocks noGrp="1"/>
          </p:cNvSpPr>
          <p:nvPr>
            <p:ph type="title"/>
          </p:nvPr>
        </p:nvSpPr>
        <p:spPr/>
        <p:txBody>
          <a:bodyPr/>
          <a:lstStyle/>
          <a:p>
            <a:r>
              <a:rPr lang="it-IT" dirty="0"/>
              <a:t>Cilindro-pistone</a:t>
            </a:r>
          </a:p>
        </p:txBody>
      </p:sp>
      <p:sp>
        <p:nvSpPr>
          <p:cNvPr id="3" name="Segnaposto contenuto 2">
            <a:extLst>
              <a:ext uri="{FF2B5EF4-FFF2-40B4-BE49-F238E27FC236}">
                <a16:creationId xmlns:a16="http://schemas.microsoft.com/office/drawing/2014/main" id="{0BD407AE-225E-90DD-D3C1-6963B46B0A61}"/>
              </a:ext>
            </a:extLst>
          </p:cNvPr>
          <p:cNvSpPr>
            <a:spLocks noGrp="1"/>
          </p:cNvSpPr>
          <p:nvPr>
            <p:ph idx="1"/>
          </p:nvPr>
        </p:nvSpPr>
        <p:spPr/>
        <p:txBody>
          <a:bodyPr/>
          <a:lstStyle/>
          <a:p>
            <a:r>
              <a:rPr lang="it-IT" dirty="0"/>
              <a:t>Di seguito viene mostrato il concetto di cilindro-pistone:</a:t>
            </a:r>
          </a:p>
        </p:txBody>
      </p:sp>
      <p:pic>
        <p:nvPicPr>
          <p:cNvPr id="5" name="Immagine 4">
            <a:extLst>
              <a:ext uri="{FF2B5EF4-FFF2-40B4-BE49-F238E27FC236}">
                <a16:creationId xmlns:a16="http://schemas.microsoft.com/office/drawing/2014/main" id="{7F688FD9-204C-1AA8-A5EB-8B3B7ABADBF9}"/>
              </a:ext>
            </a:extLst>
          </p:cNvPr>
          <p:cNvPicPr>
            <a:picLocks noChangeAspect="1"/>
          </p:cNvPicPr>
          <p:nvPr/>
        </p:nvPicPr>
        <p:blipFill>
          <a:blip r:embed="rId2"/>
          <a:stretch>
            <a:fillRect/>
          </a:stretch>
        </p:blipFill>
        <p:spPr>
          <a:xfrm>
            <a:off x="1629631" y="2708920"/>
            <a:ext cx="5883150" cy="3254022"/>
          </a:xfrm>
          <a:prstGeom prst="rect">
            <a:avLst/>
          </a:prstGeom>
        </p:spPr>
      </p:pic>
    </p:spTree>
    <p:extLst>
      <p:ext uri="{BB962C8B-B14F-4D97-AF65-F5344CB8AC3E}">
        <p14:creationId xmlns:p14="http://schemas.microsoft.com/office/powerpoint/2010/main" val="183064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3A4D64-4DC0-FDA6-0070-CF2D3F4FB052}"/>
              </a:ext>
            </a:extLst>
          </p:cNvPr>
          <p:cNvSpPr>
            <a:spLocks noGrp="1"/>
          </p:cNvSpPr>
          <p:nvPr>
            <p:ph type="title"/>
          </p:nvPr>
        </p:nvSpPr>
        <p:spPr/>
        <p:txBody>
          <a:bodyPr/>
          <a:lstStyle/>
          <a:p>
            <a:r>
              <a:rPr lang="it-IT" dirty="0"/>
              <a:t>Cilindro-pistone</a:t>
            </a:r>
          </a:p>
        </p:txBody>
      </p:sp>
      <p:sp>
        <p:nvSpPr>
          <p:cNvPr id="3" name="Segnaposto contenuto 2">
            <a:extLst>
              <a:ext uri="{FF2B5EF4-FFF2-40B4-BE49-F238E27FC236}">
                <a16:creationId xmlns:a16="http://schemas.microsoft.com/office/drawing/2014/main" id="{0BD407AE-225E-90DD-D3C1-6963B46B0A61}"/>
              </a:ext>
            </a:extLst>
          </p:cNvPr>
          <p:cNvSpPr>
            <a:spLocks noGrp="1"/>
          </p:cNvSpPr>
          <p:nvPr>
            <p:ph idx="1"/>
          </p:nvPr>
        </p:nvSpPr>
        <p:spPr/>
        <p:txBody>
          <a:bodyPr/>
          <a:lstStyle/>
          <a:p>
            <a:r>
              <a:rPr lang="it-IT" dirty="0"/>
              <a:t>La corsa del pistone è data dalla distanza tra il PMS ed il PMI. Il PMS è il punto morto superiore mentre il PMI è il punto morto inferiore.</a:t>
            </a:r>
          </a:p>
          <a:p>
            <a:r>
              <a:rPr lang="it-IT" dirty="0"/>
              <a:t>Il PMS è il punto massimo a cui giunge il pistone. Analogamente, il PMI come punto più basso.</a:t>
            </a:r>
          </a:p>
        </p:txBody>
      </p:sp>
    </p:spTree>
    <p:extLst>
      <p:ext uri="{BB962C8B-B14F-4D97-AF65-F5344CB8AC3E}">
        <p14:creationId xmlns:p14="http://schemas.microsoft.com/office/powerpoint/2010/main" val="3272889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3A4D64-4DC0-FDA6-0070-CF2D3F4FB052}"/>
              </a:ext>
            </a:extLst>
          </p:cNvPr>
          <p:cNvSpPr>
            <a:spLocks noGrp="1"/>
          </p:cNvSpPr>
          <p:nvPr>
            <p:ph type="title"/>
          </p:nvPr>
        </p:nvSpPr>
        <p:spPr/>
        <p:txBody>
          <a:bodyPr/>
          <a:lstStyle/>
          <a:p>
            <a:r>
              <a:rPr lang="it-IT"/>
              <a:t>Spaccato cilindro-pistone</a:t>
            </a:r>
            <a:endParaRPr lang="it-IT" dirty="0"/>
          </a:p>
        </p:txBody>
      </p:sp>
      <p:sp>
        <p:nvSpPr>
          <p:cNvPr id="3" name="Segnaposto contenuto 2">
            <a:extLst>
              <a:ext uri="{FF2B5EF4-FFF2-40B4-BE49-F238E27FC236}">
                <a16:creationId xmlns:a16="http://schemas.microsoft.com/office/drawing/2014/main" id="{0BD407AE-225E-90DD-D3C1-6963B46B0A61}"/>
              </a:ext>
            </a:extLst>
          </p:cNvPr>
          <p:cNvSpPr>
            <a:spLocks noGrp="1"/>
          </p:cNvSpPr>
          <p:nvPr>
            <p:ph idx="1"/>
          </p:nvPr>
        </p:nvSpPr>
        <p:spPr/>
        <p:txBody>
          <a:bodyPr/>
          <a:lstStyle/>
          <a:p>
            <a:endParaRPr lang="it-IT" dirty="0"/>
          </a:p>
          <a:p>
            <a:endParaRPr lang="it-IT" dirty="0"/>
          </a:p>
        </p:txBody>
      </p:sp>
      <p:pic>
        <p:nvPicPr>
          <p:cNvPr id="5" name="Immagine 4">
            <a:extLst>
              <a:ext uri="{FF2B5EF4-FFF2-40B4-BE49-F238E27FC236}">
                <a16:creationId xmlns:a16="http://schemas.microsoft.com/office/drawing/2014/main" id="{B9312770-B5D1-992A-1D17-7D43F4CA2D40}"/>
              </a:ext>
            </a:extLst>
          </p:cNvPr>
          <p:cNvPicPr>
            <a:picLocks noChangeAspect="1"/>
          </p:cNvPicPr>
          <p:nvPr/>
        </p:nvPicPr>
        <p:blipFill>
          <a:blip r:embed="rId2"/>
          <a:stretch>
            <a:fillRect/>
          </a:stretch>
        </p:blipFill>
        <p:spPr>
          <a:xfrm>
            <a:off x="201388" y="2348880"/>
            <a:ext cx="8779001" cy="3147333"/>
          </a:xfrm>
          <a:prstGeom prst="rect">
            <a:avLst/>
          </a:prstGeom>
        </p:spPr>
      </p:pic>
    </p:spTree>
    <p:extLst>
      <p:ext uri="{BB962C8B-B14F-4D97-AF65-F5344CB8AC3E}">
        <p14:creationId xmlns:p14="http://schemas.microsoft.com/office/powerpoint/2010/main" val="2988838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3A4D64-4DC0-FDA6-0070-CF2D3F4FB052}"/>
              </a:ext>
            </a:extLst>
          </p:cNvPr>
          <p:cNvSpPr>
            <a:spLocks noGrp="1"/>
          </p:cNvSpPr>
          <p:nvPr>
            <p:ph type="title"/>
          </p:nvPr>
        </p:nvSpPr>
        <p:spPr/>
        <p:txBody>
          <a:bodyPr/>
          <a:lstStyle/>
          <a:p>
            <a:r>
              <a:rPr lang="it-IT" dirty="0"/>
              <a:t>Organo di trasmissione</a:t>
            </a:r>
          </a:p>
        </p:txBody>
      </p:sp>
      <p:sp>
        <p:nvSpPr>
          <p:cNvPr id="3" name="Segnaposto contenuto 2">
            <a:extLst>
              <a:ext uri="{FF2B5EF4-FFF2-40B4-BE49-F238E27FC236}">
                <a16:creationId xmlns:a16="http://schemas.microsoft.com/office/drawing/2014/main" id="{0BD407AE-225E-90DD-D3C1-6963B46B0A61}"/>
              </a:ext>
            </a:extLst>
          </p:cNvPr>
          <p:cNvSpPr>
            <a:spLocks noGrp="1"/>
          </p:cNvSpPr>
          <p:nvPr>
            <p:ph idx="1"/>
          </p:nvPr>
        </p:nvSpPr>
        <p:spPr/>
        <p:txBody>
          <a:bodyPr/>
          <a:lstStyle/>
          <a:p>
            <a:r>
              <a:rPr lang="it-IT" dirty="0"/>
              <a:t>Si ricordi che un organi di trasmissione dissipa sempre della potenza per effetto dell’attrito:</a:t>
            </a:r>
          </a:p>
          <a:p>
            <a:endParaRPr lang="it-IT" dirty="0"/>
          </a:p>
        </p:txBody>
      </p:sp>
      <p:pic>
        <p:nvPicPr>
          <p:cNvPr id="4" name="Immagine 3">
            <a:extLst>
              <a:ext uri="{FF2B5EF4-FFF2-40B4-BE49-F238E27FC236}">
                <a16:creationId xmlns:a16="http://schemas.microsoft.com/office/drawing/2014/main" id="{81B75CE0-1AB7-4A46-4FFA-F854AD8F0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48" y="3068960"/>
            <a:ext cx="7618947" cy="2657381"/>
          </a:xfrm>
          <a:prstGeom prst="rect">
            <a:avLst/>
          </a:prstGeom>
        </p:spPr>
      </p:pic>
    </p:spTree>
    <p:extLst>
      <p:ext uri="{BB962C8B-B14F-4D97-AF65-F5344CB8AC3E}">
        <p14:creationId xmlns:p14="http://schemas.microsoft.com/office/powerpoint/2010/main" val="2618564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3A4D64-4DC0-FDA6-0070-CF2D3F4FB05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BD407AE-225E-90DD-D3C1-6963B46B0A61}"/>
              </a:ext>
            </a:extLst>
          </p:cNvPr>
          <p:cNvSpPr>
            <a:spLocks noGrp="1"/>
          </p:cNvSpPr>
          <p:nvPr>
            <p:ph idx="1"/>
          </p:nvPr>
        </p:nvSpPr>
        <p:spPr/>
        <p:txBody>
          <a:bodyPr/>
          <a:lstStyle/>
          <a:p>
            <a:r>
              <a:rPr lang="it-IT" dirty="0"/>
              <a:t>Di seguito viene mostrato il concetto di cilindro-pistone:</a:t>
            </a:r>
          </a:p>
        </p:txBody>
      </p:sp>
      <p:pic>
        <p:nvPicPr>
          <p:cNvPr id="5" name="Immagine 4">
            <a:extLst>
              <a:ext uri="{FF2B5EF4-FFF2-40B4-BE49-F238E27FC236}">
                <a16:creationId xmlns:a16="http://schemas.microsoft.com/office/drawing/2014/main" id="{232EE9BA-AACA-3120-5E9B-FD03DC5725ED}"/>
              </a:ext>
            </a:extLst>
          </p:cNvPr>
          <p:cNvPicPr>
            <a:picLocks noChangeAspect="1"/>
          </p:cNvPicPr>
          <p:nvPr/>
        </p:nvPicPr>
        <p:blipFill>
          <a:blip r:embed="rId2"/>
          <a:stretch>
            <a:fillRect/>
          </a:stretch>
        </p:blipFill>
        <p:spPr>
          <a:xfrm>
            <a:off x="2573626" y="2975680"/>
            <a:ext cx="3985605" cy="2057578"/>
          </a:xfrm>
          <a:prstGeom prst="rect">
            <a:avLst/>
          </a:prstGeom>
        </p:spPr>
      </p:pic>
    </p:spTree>
    <p:extLst>
      <p:ext uri="{BB962C8B-B14F-4D97-AF65-F5344CB8AC3E}">
        <p14:creationId xmlns:p14="http://schemas.microsoft.com/office/powerpoint/2010/main" val="1543327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99BA16-187E-819C-7EC7-6BEC9A5F59D5}"/>
              </a:ext>
            </a:extLst>
          </p:cNvPr>
          <p:cNvSpPr>
            <a:spLocks noGrp="1"/>
          </p:cNvSpPr>
          <p:nvPr>
            <p:ph type="title"/>
          </p:nvPr>
        </p:nvSpPr>
        <p:spPr/>
        <p:txBody>
          <a:bodyPr/>
          <a:lstStyle/>
          <a:p>
            <a:r>
              <a:rPr lang="it-IT" dirty="0"/>
              <a:t>Particolari locomotiva a vapore</a:t>
            </a:r>
          </a:p>
        </p:txBody>
      </p:sp>
      <p:sp>
        <p:nvSpPr>
          <p:cNvPr id="4" name="Segnaposto contenuto 3">
            <a:extLst>
              <a:ext uri="{FF2B5EF4-FFF2-40B4-BE49-F238E27FC236}">
                <a16:creationId xmlns:a16="http://schemas.microsoft.com/office/drawing/2014/main" id="{8A79EC43-31D5-F93A-4BA1-2C9CDD65EA2F}"/>
              </a:ext>
            </a:extLst>
          </p:cNvPr>
          <p:cNvSpPr>
            <a:spLocks noGrp="1"/>
          </p:cNvSpPr>
          <p:nvPr>
            <p:ph idx="1"/>
          </p:nvPr>
        </p:nvSpPr>
        <p:spPr/>
        <p:txBody>
          <a:bodyPr/>
          <a:lstStyle/>
          <a:p>
            <a:endParaRPr lang="it-IT" dirty="0"/>
          </a:p>
        </p:txBody>
      </p:sp>
      <p:pic>
        <p:nvPicPr>
          <p:cNvPr id="12" name="Immagine 11">
            <a:extLst>
              <a:ext uri="{FF2B5EF4-FFF2-40B4-BE49-F238E27FC236}">
                <a16:creationId xmlns:a16="http://schemas.microsoft.com/office/drawing/2014/main" id="{C348569D-163D-2B07-5F2D-2E32D1636A1A}"/>
              </a:ext>
            </a:extLst>
          </p:cNvPr>
          <p:cNvPicPr>
            <a:picLocks noChangeAspect="1"/>
          </p:cNvPicPr>
          <p:nvPr/>
        </p:nvPicPr>
        <p:blipFill>
          <a:blip r:embed="rId2"/>
          <a:stretch>
            <a:fillRect/>
          </a:stretch>
        </p:blipFill>
        <p:spPr>
          <a:xfrm>
            <a:off x="1171163" y="1557339"/>
            <a:ext cx="5851522" cy="4894262"/>
          </a:xfrm>
          <a:prstGeom prst="rect">
            <a:avLst/>
          </a:prstGeom>
        </p:spPr>
      </p:pic>
    </p:spTree>
    <p:extLst>
      <p:ext uri="{BB962C8B-B14F-4D97-AF65-F5344CB8AC3E}">
        <p14:creationId xmlns:p14="http://schemas.microsoft.com/office/powerpoint/2010/main" val="1897782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99BA16-187E-819C-7EC7-6BEC9A5F59D5}"/>
              </a:ext>
            </a:extLst>
          </p:cNvPr>
          <p:cNvSpPr>
            <a:spLocks noGrp="1"/>
          </p:cNvSpPr>
          <p:nvPr>
            <p:ph type="title"/>
          </p:nvPr>
        </p:nvSpPr>
        <p:spPr/>
        <p:txBody>
          <a:bodyPr/>
          <a:lstStyle/>
          <a:p>
            <a:r>
              <a:rPr lang="it-IT" dirty="0"/>
              <a:t>La biella</a:t>
            </a:r>
          </a:p>
        </p:txBody>
      </p:sp>
      <p:sp>
        <p:nvSpPr>
          <p:cNvPr id="4" name="Segnaposto contenuto 3">
            <a:extLst>
              <a:ext uri="{FF2B5EF4-FFF2-40B4-BE49-F238E27FC236}">
                <a16:creationId xmlns:a16="http://schemas.microsoft.com/office/drawing/2014/main" id="{8A79EC43-31D5-F93A-4BA1-2C9CDD65EA2F}"/>
              </a:ext>
            </a:extLst>
          </p:cNvPr>
          <p:cNvSpPr>
            <a:spLocks noGrp="1"/>
          </p:cNvSpPr>
          <p:nvPr>
            <p:ph idx="1"/>
          </p:nvPr>
        </p:nvSpPr>
        <p:spPr/>
        <p:txBody>
          <a:bodyPr/>
          <a:lstStyle/>
          <a:p>
            <a:r>
              <a:rPr lang="it-IT" dirty="0"/>
              <a:t>Una biella è un componente meccanico atto a collegare due membri cinematici (per esempio due ruote. </a:t>
            </a:r>
          </a:p>
          <a:p>
            <a:pPr algn="l"/>
            <a:r>
              <a:rPr lang="it-IT" b="0" i="0" dirty="0">
                <a:effectLst/>
                <a:latin typeface="Arial" panose="020B0604020202020204" pitchFamily="34" charset="0"/>
              </a:rPr>
              <a:t>Essa è generalmente composta da varie parti:</a:t>
            </a:r>
          </a:p>
          <a:p>
            <a:pPr lvl="1">
              <a:buFont typeface="Arial" panose="020B0604020202020204" pitchFamily="34" charset="0"/>
              <a:buChar char="•"/>
            </a:pPr>
            <a:r>
              <a:rPr lang="it-IT" i="1" u="sng" dirty="0">
                <a:effectLst/>
                <a:latin typeface="Arial" panose="020B0604020202020204" pitchFamily="34" charset="0"/>
              </a:rPr>
              <a:t>Testa</a:t>
            </a:r>
            <a:r>
              <a:rPr lang="it-IT" b="0" i="0" dirty="0">
                <a:effectLst/>
                <a:latin typeface="Arial" panose="020B0604020202020204" pitchFamily="34" charset="0"/>
              </a:rPr>
              <a:t>: è la parte collegata alla manovella</a:t>
            </a:r>
          </a:p>
          <a:p>
            <a:pPr lvl="1">
              <a:buFont typeface="Arial" panose="020B0604020202020204" pitchFamily="34" charset="0"/>
              <a:buChar char="•"/>
            </a:pPr>
            <a:r>
              <a:rPr lang="it-IT" i="1" u="sng" dirty="0">
                <a:effectLst/>
                <a:latin typeface="Arial" panose="020B0604020202020204" pitchFamily="34" charset="0"/>
              </a:rPr>
              <a:t>Piede</a:t>
            </a:r>
            <a:r>
              <a:rPr lang="it-IT" b="0" i="0" dirty="0">
                <a:effectLst/>
                <a:latin typeface="Arial" panose="020B0604020202020204" pitchFamily="34" charset="0"/>
              </a:rPr>
              <a:t>: è la parte vincolata al pistone</a:t>
            </a:r>
          </a:p>
          <a:p>
            <a:pPr lvl="1">
              <a:buFont typeface="Arial" panose="020B0604020202020204" pitchFamily="34" charset="0"/>
              <a:buChar char="•"/>
            </a:pPr>
            <a:r>
              <a:rPr lang="it-IT" i="1" u="sng" dirty="0">
                <a:effectLst/>
                <a:latin typeface="Arial" panose="020B0604020202020204" pitchFamily="34" charset="0"/>
              </a:rPr>
              <a:t>Fusto</a:t>
            </a:r>
            <a:r>
              <a:rPr lang="it-IT" b="0" i="0" dirty="0">
                <a:effectLst/>
                <a:latin typeface="Arial" panose="020B0604020202020204" pitchFamily="34" charset="0"/>
              </a:rPr>
              <a:t>: è la parte tra le due estremità e può assumere varie forme. (cit. Wikipedia)</a:t>
            </a:r>
          </a:p>
          <a:p>
            <a:endParaRPr lang="it-IT" dirty="0"/>
          </a:p>
        </p:txBody>
      </p:sp>
    </p:spTree>
    <p:extLst>
      <p:ext uri="{BB962C8B-B14F-4D97-AF65-F5344CB8AC3E}">
        <p14:creationId xmlns:p14="http://schemas.microsoft.com/office/powerpoint/2010/main" val="1854087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99BA16-187E-819C-7EC7-6BEC9A5F59D5}"/>
              </a:ext>
            </a:extLst>
          </p:cNvPr>
          <p:cNvSpPr>
            <a:spLocks noGrp="1"/>
          </p:cNvSpPr>
          <p:nvPr>
            <p:ph type="title"/>
          </p:nvPr>
        </p:nvSpPr>
        <p:spPr>
          <a:xfrm>
            <a:off x="2555875" y="404812"/>
            <a:ext cx="6408738" cy="935955"/>
          </a:xfrm>
        </p:spPr>
        <p:txBody>
          <a:bodyPr/>
          <a:lstStyle/>
          <a:p>
            <a:r>
              <a:rPr lang="it-IT" dirty="0"/>
              <a:t>Organi distribuzione moto sulle ruote (bielle)</a:t>
            </a:r>
          </a:p>
        </p:txBody>
      </p:sp>
      <p:pic>
        <p:nvPicPr>
          <p:cNvPr id="5" name="Segnaposto contenuto 4">
            <a:extLst>
              <a:ext uri="{FF2B5EF4-FFF2-40B4-BE49-F238E27FC236}">
                <a16:creationId xmlns:a16="http://schemas.microsoft.com/office/drawing/2014/main" id="{CF0C4982-AAE1-BC09-229B-78E04A44999E}"/>
              </a:ext>
            </a:extLst>
          </p:cNvPr>
          <p:cNvPicPr>
            <a:picLocks noGrp="1" noChangeAspect="1"/>
          </p:cNvPicPr>
          <p:nvPr>
            <p:ph idx="1"/>
          </p:nvPr>
        </p:nvPicPr>
        <p:blipFill>
          <a:blip r:embed="rId2"/>
          <a:stretch>
            <a:fillRect/>
          </a:stretch>
        </p:blipFill>
        <p:spPr>
          <a:xfrm>
            <a:off x="827881" y="1772816"/>
            <a:ext cx="7488237" cy="4824293"/>
          </a:xfrm>
        </p:spPr>
      </p:pic>
    </p:spTree>
    <p:extLst>
      <p:ext uri="{BB962C8B-B14F-4D97-AF65-F5344CB8AC3E}">
        <p14:creationId xmlns:p14="http://schemas.microsoft.com/office/powerpoint/2010/main" val="3905861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99BA16-187E-819C-7EC7-6BEC9A5F59D5}"/>
              </a:ext>
            </a:extLst>
          </p:cNvPr>
          <p:cNvSpPr>
            <a:spLocks noGrp="1"/>
          </p:cNvSpPr>
          <p:nvPr>
            <p:ph type="title"/>
          </p:nvPr>
        </p:nvSpPr>
        <p:spPr>
          <a:xfrm>
            <a:off x="2555875" y="404812"/>
            <a:ext cx="6408738" cy="935955"/>
          </a:xfrm>
        </p:spPr>
        <p:txBody>
          <a:bodyPr/>
          <a:lstStyle/>
          <a:p>
            <a:r>
              <a:rPr lang="it-IT" dirty="0"/>
              <a:t>Il duomo</a:t>
            </a:r>
          </a:p>
        </p:txBody>
      </p:sp>
      <p:sp>
        <p:nvSpPr>
          <p:cNvPr id="9" name="Segnaposto contenuto 8">
            <a:extLst>
              <a:ext uri="{FF2B5EF4-FFF2-40B4-BE49-F238E27FC236}">
                <a16:creationId xmlns:a16="http://schemas.microsoft.com/office/drawing/2014/main" id="{9A239FD7-FC73-1455-0131-435A822C8F6A}"/>
              </a:ext>
            </a:extLst>
          </p:cNvPr>
          <p:cNvSpPr>
            <a:spLocks noGrp="1"/>
          </p:cNvSpPr>
          <p:nvPr>
            <p:ph idx="1"/>
          </p:nvPr>
        </p:nvSpPr>
        <p:spPr/>
        <p:txBody>
          <a:bodyPr/>
          <a:lstStyle/>
          <a:p>
            <a:endParaRPr lang="it-IT" dirty="0"/>
          </a:p>
        </p:txBody>
      </p:sp>
      <p:pic>
        <p:nvPicPr>
          <p:cNvPr id="11" name="Immagine 10">
            <a:extLst>
              <a:ext uri="{FF2B5EF4-FFF2-40B4-BE49-F238E27FC236}">
                <a16:creationId xmlns:a16="http://schemas.microsoft.com/office/drawing/2014/main" id="{58A59F89-A98F-6908-EE46-15CA10D97B92}"/>
              </a:ext>
            </a:extLst>
          </p:cNvPr>
          <p:cNvPicPr>
            <a:picLocks noChangeAspect="1"/>
          </p:cNvPicPr>
          <p:nvPr/>
        </p:nvPicPr>
        <p:blipFill>
          <a:blip r:embed="rId2"/>
          <a:stretch>
            <a:fillRect/>
          </a:stretch>
        </p:blipFill>
        <p:spPr>
          <a:xfrm>
            <a:off x="827088" y="1700808"/>
            <a:ext cx="6323378" cy="4451857"/>
          </a:xfrm>
          <a:prstGeom prst="rect">
            <a:avLst/>
          </a:prstGeom>
        </p:spPr>
      </p:pic>
    </p:spTree>
    <p:extLst>
      <p:ext uri="{BB962C8B-B14F-4D97-AF65-F5344CB8AC3E}">
        <p14:creationId xmlns:p14="http://schemas.microsoft.com/office/powerpoint/2010/main" val="2600695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55875" y="260350"/>
            <a:ext cx="6480175" cy="649288"/>
          </a:xfrm>
        </p:spPr>
        <p:txBody>
          <a:bodyPr/>
          <a:lstStyle/>
          <a:p>
            <a:pPr eaLnBrk="1" hangingPunct="1"/>
            <a:r>
              <a:rPr lang="en-US" sz="3600" b="1" dirty="0">
                <a:solidFill>
                  <a:srgbClr val="080808"/>
                </a:solidFill>
              </a:rPr>
              <a:t>Il mondo </a:t>
            </a:r>
            <a:r>
              <a:rPr lang="en-US" sz="3600" b="1" dirty="0" err="1">
                <a:solidFill>
                  <a:srgbClr val="080808"/>
                </a:solidFill>
              </a:rPr>
              <a:t>ferroviario</a:t>
            </a:r>
            <a:endParaRPr lang="uk-UA" sz="3600" b="1" dirty="0">
              <a:solidFill>
                <a:srgbClr val="080808"/>
              </a:solidFill>
            </a:endParaRPr>
          </a:p>
        </p:txBody>
      </p:sp>
      <p:sp>
        <p:nvSpPr>
          <p:cNvPr id="36867" name="Rectangle 3"/>
          <p:cNvSpPr>
            <a:spLocks noGrp="1" noChangeArrowheads="1"/>
          </p:cNvSpPr>
          <p:nvPr>
            <p:ph type="body" idx="1"/>
          </p:nvPr>
        </p:nvSpPr>
        <p:spPr>
          <a:xfrm>
            <a:off x="468313" y="1916113"/>
            <a:ext cx="8064500" cy="4625975"/>
          </a:xfrm>
        </p:spPr>
        <p:txBody>
          <a:bodyPr/>
          <a:lstStyle/>
          <a:p>
            <a:pPr eaLnBrk="1" hangingPunct="1">
              <a:lnSpc>
                <a:spcPct val="90000"/>
              </a:lnSpc>
              <a:defRPr/>
            </a:pPr>
            <a:r>
              <a:rPr lang="en-US" altLang="ko-KR" sz="2000" dirty="0">
                <a:latin typeface="+mj-lt"/>
                <a:ea typeface="굴림" charset="-127"/>
              </a:rPr>
              <a:t>La </a:t>
            </a:r>
            <a:r>
              <a:rPr lang="en-US" altLang="ko-KR" sz="2000" b="1" dirty="0" err="1">
                <a:latin typeface="+mj-lt"/>
                <a:ea typeface="굴림" charset="-127"/>
              </a:rPr>
              <a:t>ferrovia</a:t>
            </a:r>
            <a:r>
              <a:rPr lang="en-US" altLang="ko-KR" sz="2000" dirty="0">
                <a:latin typeface="+mj-lt"/>
                <a:ea typeface="굴림" charset="-127"/>
              </a:rPr>
              <a:t> è </a:t>
            </a:r>
            <a:r>
              <a:rPr lang="en-US" altLang="ko-KR" sz="2000" dirty="0" err="1">
                <a:latin typeface="+mj-lt"/>
                <a:ea typeface="굴림" charset="-127"/>
              </a:rPr>
              <a:t>una</a:t>
            </a:r>
            <a:r>
              <a:rPr lang="en-US" altLang="ko-KR" sz="2000" dirty="0">
                <a:latin typeface="+mj-lt"/>
                <a:ea typeface="굴림" charset="-127"/>
              </a:rPr>
              <a:t> </a:t>
            </a:r>
            <a:r>
              <a:rPr lang="en-US" altLang="ko-KR" sz="2000" dirty="0" err="1">
                <a:latin typeface="+mj-lt"/>
                <a:ea typeface="굴림" charset="-127"/>
              </a:rPr>
              <a:t>strada</a:t>
            </a:r>
            <a:r>
              <a:rPr lang="en-US" altLang="ko-KR" sz="2000" dirty="0">
                <a:latin typeface="+mj-lt"/>
                <a:ea typeface="굴림" charset="-127"/>
              </a:rPr>
              <a:t> ferrata ossia </a:t>
            </a:r>
            <a:r>
              <a:rPr lang="en-US" altLang="ko-KR" sz="2000" dirty="0" err="1">
                <a:latin typeface="+mj-lt"/>
                <a:ea typeface="굴림" charset="-127"/>
              </a:rPr>
              <a:t>una</a:t>
            </a:r>
            <a:r>
              <a:rPr lang="en-US" altLang="ko-KR" sz="2000" dirty="0">
                <a:latin typeface="+mj-lt"/>
                <a:ea typeface="굴림" charset="-127"/>
              </a:rPr>
              <a:t> </a:t>
            </a:r>
            <a:r>
              <a:rPr lang="en-US" altLang="ko-KR" sz="2000" dirty="0" err="1">
                <a:latin typeface="+mj-lt"/>
                <a:ea typeface="굴림" charset="-127"/>
              </a:rPr>
              <a:t>strada</a:t>
            </a:r>
            <a:r>
              <a:rPr lang="en-US" altLang="ko-KR" sz="2000" dirty="0">
                <a:latin typeface="+mj-lt"/>
                <a:ea typeface="굴림" charset="-127"/>
              </a:rPr>
              <a:t> </a:t>
            </a:r>
            <a:r>
              <a:rPr lang="en-US" altLang="ko-KR" sz="2000" dirty="0" err="1">
                <a:latin typeface="+mj-lt"/>
                <a:ea typeface="굴림" charset="-127"/>
              </a:rPr>
              <a:t>provvista</a:t>
            </a:r>
            <a:r>
              <a:rPr lang="en-US" altLang="ko-KR" sz="2000" dirty="0">
                <a:latin typeface="+mj-lt"/>
                <a:ea typeface="굴림" charset="-127"/>
              </a:rPr>
              <a:t> di </a:t>
            </a:r>
            <a:r>
              <a:rPr lang="en-US" altLang="ko-KR" sz="2000" b="1" dirty="0" err="1">
                <a:latin typeface="+mj-lt"/>
                <a:ea typeface="굴림" charset="-127"/>
              </a:rPr>
              <a:t>binario</a:t>
            </a:r>
            <a:r>
              <a:rPr lang="en-US" altLang="ko-KR" sz="2000" dirty="0">
                <a:latin typeface="+mj-lt"/>
                <a:ea typeface="굴림" charset="-127"/>
              </a:rPr>
              <a:t>.</a:t>
            </a:r>
          </a:p>
          <a:p>
            <a:pPr eaLnBrk="1" hangingPunct="1">
              <a:lnSpc>
                <a:spcPct val="90000"/>
              </a:lnSpc>
              <a:defRPr/>
            </a:pPr>
            <a:endParaRPr lang="en-US" sz="2000" dirty="0">
              <a:latin typeface="+mj-lt"/>
              <a:ea typeface="굴림" charset="-127"/>
            </a:endParaRPr>
          </a:p>
          <a:p>
            <a:pPr eaLnBrk="1" hangingPunct="1">
              <a:lnSpc>
                <a:spcPct val="90000"/>
              </a:lnSpc>
              <a:defRPr/>
            </a:pPr>
            <a:r>
              <a:rPr lang="en-US" sz="2000" dirty="0" err="1">
                <a:latin typeface="+mj-lt"/>
              </a:rPr>
              <a:t>Quindi</a:t>
            </a:r>
            <a:r>
              <a:rPr lang="en-US" sz="2000" dirty="0">
                <a:latin typeface="+mj-lt"/>
              </a:rPr>
              <a:t> </a:t>
            </a:r>
            <a:r>
              <a:rPr lang="en-US" sz="2000" dirty="0" err="1">
                <a:latin typeface="+mj-lt"/>
              </a:rPr>
              <a:t>l’elemento</a:t>
            </a:r>
            <a:r>
              <a:rPr lang="en-US" sz="2000" dirty="0">
                <a:latin typeface="+mj-lt"/>
              </a:rPr>
              <a:t> </a:t>
            </a:r>
            <a:r>
              <a:rPr lang="en-US" sz="2000" dirty="0" err="1">
                <a:latin typeface="+mj-lt"/>
              </a:rPr>
              <a:t>basilare</a:t>
            </a:r>
            <a:r>
              <a:rPr lang="en-US" sz="2000" dirty="0">
                <a:latin typeface="+mj-lt"/>
              </a:rPr>
              <a:t> di </a:t>
            </a:r>
            <a:r>
              <a:rPr lang="en-US" sz="2000" dirty="0" err="1">
                <a:latin typeface="+mj-lt"/>
              </a:rPr>
              <a:t>una</a:t>
            </a:r>
            <a:r>
              <a:rPr lang="en-US" sz="2000" dirty="0">
                <a:latin typeface="+mj-lt"/>
              </a:rPr>
              <a:t> </a:t>
            </a:r>
            <a:r>
              <a:rPr lang="en-US" sz="2000" dirty="0" err="1">
                <a:latin typeface="+mj-lt"/>
              </a:rPr>
              <a:t>linea</a:t>
            </a:r>
            <a:r>
              <a:rPr lang="en-US" sz="2000" dirty="0">
                <a:latin typeface="+mj-lt"/>
              </a:rPr>
              <a:t> </a:t>
            </a:r>
            <a:r>
              <a:rPr lang="en-US" sz="2000" dirty="0" err="1">
                <a:latin typeface="+mj-lt"/>
              </a:rPr>
              <a:t>ferroviaria</a:t>
            </a:r>
            <a:r>
              <a:rPr lang="en-US" sz="2000" dirty="0">
                <a:latin typeface="+mj-lt"/>
              </a:rPr>
              <a:t> è il </a:t>
            </a:r>
            <a:r>
              <a:rPr lang="en-US" sz="2000" dirty="0" err="1">
                <a:latin typeface="+mj-lt"/>
              </a:rPr>
              <a:t>binario</a:t>
            </a:r>
            <a:r>
              <a:rPr lang="en-US" sz="2000" dirty="0">
                <a:latin typeface="+mj-lt"/>
              </a:rPr>
              <a:t>. Un </a:t>
            </a:r>
            <a:r>
              <a:rPr lang="en-US" sz="2000" b="1" dirty="0" err="1">
                <a:latin typeface="+mj-lt"/>
              </a:rPr>
              <a:t>binario</a:t>
            </a:r>
            <a:r>
              <a:rPr lang="en-US" sz="2000" dirty="0">
                <a:latin typeface="+mj-lt"/>
              </a:rPr>
              <a:t> è </a:t>
            </a:r>
            <a:r>
              <a:rPr lang="en-US" sz="2000" dirty="0" err="1">
                <a:latin typeface="+mj-lt"/>
              </a:rPr>
              <a:t>essenzialmente</a:t>
            </a:r>
            <a:r>
              <a:rPr lang="en-US" sz="2000" dirty="0">
                <a:latin typeface="+mj-lt"/>
              </a:rPr>
              <a:t> un </a:t>
            </a:r>
            <a:r>
              <a:rPr lang="en-US" sz="2000" dirty="0" err="1">
                <a:latin typeface="+mj-lt"/>
              </a:rPr>
              <a:t>assieme</a:t>
            </a:r>
            <a:r>
              <a:rPr lang="en-US" sz="2000" dirty="0">
                <a:latin typeface="+mj-lt"/>
              </a:rPr>
              <a:t> </a:t>
            </a:r>
            <a:r>
              <a:rPr lang="en-US" sz="2000" dirty="0" err="1">
                <a:latin typeface="+mj-lt"/>
              </a:rPr>
              <a:t>composto</a:t>
            </a:r>
            <a:r>
              <a:rPr lang="en-US" sz="2000" dirty="0">
                <a:latin typeface="+mj-lt"/>
              </a:rPr>
              <a:t> da due </a:t>
            </a:r>
            <a:r>
              <a:rPr lang="en-US" sz="2000" dirty="0" err="1">
                <a:latin typeface="+mj-lt"/>
              </a:rPr>
              <a:t>rotaie</a:t>
            </a:r>
            <a:r>
              <a:rPr lang="en-US" sz="2000" dirty="0">
                <a:latin typeface="+mj-lt"/>
              </a:rPr>
              <a:t> </a:t>
            </a:r>
            <a:r>
              <a:rPr lang="en-US" sz="2000" dirty="0" err="1">
                <a:latin typeface="+mj-lt"/>
              </a:rPr>
              <a:t>parallele</a:t>
            </a:r>
            <a:r>
              <a:rPr lang="en-US" sz="2000" dirty="0">
                <a:latin typeface="+mj-lt"/>
              </a:rPr>
              <a:t> legate </a:t>
            </a:r>
            <a:r>
              <a:rPr lang="en-US" sz="2000" dirty="0" err="1">
                <a:latin typeface="+mj-lt"/>
              </a:rPr>
              <a:t>tra</a:t>
            </a:r>
            <a:r>
              <a:rPr lang="en-US" sz="2000" dirty="0">
                <a:latin typeface="+mj-lt"/>
              </a:rPr>
              <a:t> </a:t>
            </a:r>
            <a:r>
              <a:rPr lang="en-US" sz="2000" dirty="0" err="1">
                <a:latin typeface="+mj-lt"/>
              </a:rPr>
              <a:t>loro</a:t>
            </a:r>
            <a:r>
              <a:rPr lang="en-US" sz="2000" dirty="0">
                <a:latin typeface="+mj-lt"/>
              </a:rPr>
              <a:t> da </a:t>
            </a:r>
            <a:r>
              <a:rPr lang="en-US" sz="2000" dirty="0" err="1">
                <a:latin typeface="+mj-lt"/>
              </a:rPr>
              <a:t>delle</a:t>
            </a:r>
            <a:r>
              <a:rPr lang="en-US" sz="2000" dirty="0">
                <a:latin typeface="+mj-lt"/>
              </a:rPr>
              <a:t> </a:t>
            </a:r>
            <a:r>
              <a:rPr lang="en-US" sz="2000" dirty="0" err="1">
                <a:latin typeface="+mj-lt"/>
              </a:rPr>
              <a:t>traversine</a:t>
            </a:r>
            <a:r>
              <a:rPr lang="en-US" sz="2000" dirty="0">
                <a:latin typeface="+mj-lt"/>
              </a:rPr>
              <a:t>. Le </a:t>
            </a:r>
            <a:r>
              <a:rPr lang="en-US" sz="2000" b="1" dirty="0" err="1">
                <a:latin typeface="+mj-lt"/>
              </a:rPr>
              <a:t>traversine</a:t>
            </a:r>
            <a:r>
              <a:rPr lang="en-US" sz="2000" dirty="0">
                <a:latin typeface="+mj-lt"/>
              </a:rPr>
              <a:t> prima </a:t>
            </a:r>
            <a:r>
              <a:rPr lang="en-US" sz="2000" dirty="0" err="1">
                <a:latin typeface="+mj-lt"/>
              </a:rPr>
              <a:t>erano</a:t>
            </a:r>
            <a:r>
              <a:rPr lang="en-US" sz="2000" dirty="0">
                <a:latin typeface="+mj-lt"/>
              </a:rPr>
              <a:t> di legno </a:t>
            </a:r>
            <a:r>
              <a:rPr lang="en-US" sz="2000" dirty="0" err="1">
                <a:latin typeface="+mj-lt"/>
              </a:rPr>
              <a:t>trattato</a:t>
            </a:r>
            <a:r>
              <a:rPr lang="en-US" sz="2000" dirty="0">
                <a:latin typeface="+mj-lt"/>
              </a:rPr>
              <a:t> </a:t>
            </a:r>
            <a:r>
              <a:rPr lang="en-US" sz="2000" dirty="0" err="1">
                <a:latin typeface="+mj-lt"/>
              </a:rPr>
              <a:t>opportunamente</a:t>
            </a:r>
            <a:r>
              <a:rPr lang="en-US" sz="2000" dirty="0">
                <a:latin typeface="+mj-lt"/>
              </a:rPr>
              <a:t>, </a:t>
            </a:r>
            <a:r>
              <a:rPr lang="en-US" sz="2000" dirty="0" err="1">
                <a:latin typeface="+mj-lt"/>
              </a:rPr>
              <a:t>invece</a:t>
            </a:r>
            <a:r>
              <a:rPr lang="en-US" sz="2000" dirty="0">
                <a:latin typeface="+mj-lt"/>
              </a:rPr>
              <a:t> </a:t>
            </a:r>
            <a:r>
              <a:rPr lang="en-US" sz="2000" dirty="0" err="1">
                <a:latin typeface="+mj-lt"/>
              </a:rPr>
              <a:t>oggi</a:t>
            </a:r>
            <a:r>
              <a:rPr lang="en-US" sz="2000" dirty="0">
                <a:latin typeface="+mj-lt"/>
              </a:rPr>
              <a:t> </a:t>
            </a:r>
            <a:r>
              <a:rPr lang="en-US" sz="2000" dirty="0" err="1">
                <a:latin typeface="+mj-lt"/>
              </a:rPr>
              <a:t>sono</a:t>
            </a:r>
            <a:r>
              <a:rPr lang="en-US" sz="2000" dirty="0">
                <a:latin typeface="+mj-lt"/>
              </a:rPr>
              <a:t> in C.A (</a:t>
            </a:r>
            <a:r>
              <a:rPr lang="en-US" sz="2000" dirty="0" err="1">
                <a:latin typeface="+mj-lt"/>
              </a:rPr>
              <a:t>Cemento</a:t>
            </a:r>
            <a:r>
              <a:rPr lang="en-US" sz="2000" dirty="0">
                <a:latin typeface="+mj-lt"/>
              </a:rPr>
              <a:t> </a:t>
            </a:r>
            <a:r>
              <a:rPr lang="en-US" sz="2000" dirty="0" err="1">
                <a:latin typeface="+mj-lt"/>
              </a:rPr>
              <a:t>Armato</a:t>
            </a:r>
            <a:r>
              <a:rPr lang="en-US" sz="2000" dirty="0">
                <a:latin typeface="+mj-lt"/>
              </a:rPr>
              <a:t>).</a:t>
            </a:r>
          </a:p>
          <a:p>
            <a:pPr eaLnBrk="1" hangingPunct="1">
              <a:lnSpc>
                <a:spcPct val="90000"/>
              </a:lnSpc>
              <a:defRPr/>
            </a:pPr>
            <a:endParaRPr lang="en-US" sz="2000" dirty="0">
              <a:latin typeface="+mj-lt"/>
            </a:endParaRPr>
          </a:p>
          <a:p>
            <a:pPr eaLnBrk="1" hangingPunct="1">
              <a:lnSpc>
                <a:spcPct val="90000"/>
              </a:lnSpc>
              <a:defRPr/>
            </a:pPr>
            <a:r>
              <a:rPr lang="en-US" sz="2000" dirty="0">
                <a:latin typeface="+mj-lt"/>
              </a:rPr>
              <a:t>Il </a:t>
            </a:r>
            <a:r>
              <a:rPr lang="en-US" sz="2000" dirty="0" err="1">
                <a:latin typeface="+mj-lt"/>
              </a:rPr>
              <a:t>treno</a:t>
            </a:r>
            <a:r>
              <a:rPr lang="en-US" sz="2000" dirty="0">
                <a:latin typeface="+mj-lt"/>
              </a:rPr>
              <a:t>, </a:t>
            </a:r>
            <a:r>
              <a:rPr lang="en-US" sz="2000" dirty="0" err="1">
                <a:latin typeface="+mj-lt"/>
              </a:rPr>
              <a:t>composto</a:t>
            </a:r>
            <a:r>
              <a:rPr lang="en-US" sz="2000" dirty="0">
                <a:latin typeface="+mj-lt"/>
              </a:rPr>
              <a:t> da </a:t>
            </a:r>
            <a:r>
              <a:rPr lang="en-US" sz="2000" dirty="0" err="1">
                <a:latin typeface="+mj-lt"/>
              </a:rPr>
              <a:t>almeno</a:t>
            </a:r>
            <a:r>
              <a:rPr lang="en-US" sz="2000" dirty="0">
                <a:latin typeface="+mj-lt"/>
              </a:rPr>
              <a:t> </a:t>
            </a:r>
            <a:r>
              <a:rPr lang="en-US" sz="2000" dirty="0" err="1">
                <a:latin typeface="+mj-lt"/>
              </a:rPr>
              <a:t>una</a:t>
            </a:r>
            <a:r>
              <a:rPr lang="en-US" sz="2000" dirty="0">
                <a:latin typeface="+mj-lt"/>
              </a:rPr>
              <a:t> </a:t>
            </a:r>
            <a:r>
              <a:rPr lang="en-US" sz="2000" dirty="0" err="1">
                <a:latin typeface="+mj-lt"/>
              </a:rPr>
              <a:t>locomotiva</a:t>
            </a:r>
            <a:r>
              <a:rPr lang="en-US" sz="2000" dirty="0">
                <a:latin typeface="+mj-lt"/>
              </a:rPr>
              <a:t> ed </a:t>
            </a:r>
            <a:r>
              <a:rPr lang="en-US" sz="2000" dirty="0" err="1">
                <a:latin typeface="+mj-lt"/>
              </a:rPr>
              <a:t>una</a:t>
            </a:r>
            <a:r>
              <a:rPr lang="en-US" sz="2000" dirty="0">
                <a:latin typeface="+mj-lt"/>
              </a:rPr>
              <a:t> </a:t>
            </a:r>
            <a:r>
              <a:rPr lang="en-US" sz="2000" dirty="0" err="1">
                <a:latin typeface="+mj-lt"/>
              </a:rPr>
              <a:t>serie</a:t>
            </a:r>
            <a:r>
              <a:rPr lang="en-US" sz="2000" dirty="0">
                <a:latin typeface="+mj-lt"/>
              </a:rPr>
              <a:t> di </a:t>
            </a:r>
            <a:r>
              <a:rPr lang="en-US" sz="2000" dirty="0" err="1">
                <a:latin typeface="+mj-lt"/>
              </a:rPr>
              <a:t>vagoni</a:t>
            </a:r>
            <a:r>
              <a:rPr lang="en-US" sz="2000" dirty="0">
                <a:latin typeface="+mj-lt"/>
              </a:rPr>
              <a:t> merci o </a:t>
            </a:r>
            <a:r>
              <a:rPr lang="en-US" sz="2000" dirty="0" err="1">
                <a:latin typeface="+mj-lt"/>
              </a:rPr>
              <a:t>passeggeri</a:t>
            </a:r>
            <a:r>
              <a:rPr lang="en-US" sz="2000" dirty="0">
                <a:latin typeface="+mj-lt"/>
              </a:rPr>
              <a:t>, </a:t>
            </a:r>
            <a:r>
              <a:rPr lang="en-US" sz="2000" dirty="0" err="1">
                <a:latin typeface="+mj-lt"/>
              </a:rPr>
              <a:t>transita</a:t>
            </a:r>
            <a:r>
              <a:rPr lang="en-US" sz="2000" dirty="0">
                <a:latin typeface="+mj-lt"/>
              </a:rPr>
              <a:t> sui </a:t>
            </a:r>
            <a:r>
              <a:rPr lang="en-US" sz="2000" dirty="0" err="1">
                <a:latin typeface="+mj-lt"/>
              </a:rPr>
              <a:t>binari</a:t>
            </a:r>
            <a:r>
              <a:rPr lang="en-US" sz="2000" dirty="0">
                <a:latin typeface="+mj-lt"/>
              </a:rPr>
              <a:t>.</a:t>
            </a:r>
            <a:endParaRPr lang="uk-UA" sz="2000" dirty="0">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ECF83F-E113-A193-3C82-E46DA43CD6DC}"/>
              </a:ext>
            </a:extLst>
          </p:cNvPr>
          <p:cNvSpPr>
            <a:spLocks noGrp="1"/>
          </p:cNvSpPr>
          <p:nvPr>
            <p:ph type="title"/>
          </p:nvPr>
        </p:nvSpPr>
        <p:spPr/>
        <p:txBody>
          <a:bodyPr/>
          <a:lstStyle/>
          <a:p>
            <a:r>
              <a:rPr lang="it-IT" dirty="0"/>
              <a:t>Una caldaia</a:t>
            </a:r>
          </a:p>
        </p:txBody>
      </p:sp>
      <p:pic>
        <p:nvPicPr>
          <p:cNvPr id="5" name="Segnaposto contenuto 4">
            <a:extLst>
              <a:ext uri="{FF2B5EF4-FFF2-40B4-BE49-F238E27FC236}">
                <a16:creationId xmlns:a16="http://schemas.microsoft.com/office/drawing/2014/main" id="{DE071463-C11D-0124-D31B-1BBFD0141DEC}"/>
              </a:ext>
            </a:extLst>
          </p:cNvPr>
          <p:cNvPicPr>
            <a:picLocks noGrp="1" noChangeAspect="1"/>
          </p:cNvPicPr>
          <p:nvPr>
            <p:ph idx="1"/>
          </p:nvPr>
        </p:nvPicPr>
        <p:blipFill>
          <a:blip r:embed="rId2"/>
          <a:stretch>
            <a:fillRect/>
          </a:stretch>
        </p:blipFill>
        <p:spPr>
          <a:xfrm>
            <a:off x="1763688" y="1916832"/>
            <a:ext cx="5864225" cy="4390752"/>
          </a:xfrm>
        </p:spPr>
      </p:pic>
    </p:spTree>
    <p:extLst>
      <p:ext uri="{BB962C8B-B14F-4D97-AF65-F5344CB8AC3E}">
        <p14:creationId xmlns:p14="http://schemas.microsoft.com/office/powerpoint/2010/main" val="1775792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ECF83F-E113-A193-3C82-E46DA43CD6DC}"/>
              </a:ext>
            </a:extLst>
          </p:cNvPr>
          <p:cNvSpPr>
            <a:spLocks noGrp="1"/>
          </p:cNvSpPr>
          <p:nvPr>
            <p:ph type="title"/>
          </p:nvPr>
        </p:nvSpPr>
        <p:spPr/>
        <p:txBody>
          <a:bodyPr/>
          <a:lstStyle/>
          <a:p>
            <a:r>
              <a:rPr lang="it-IT" dirty="0"/>
              <a:t>Cabina del manovratore</a:t>
            </a:r>
          </a:p>
        </p:txBody>
      </p:sp>
      <p:pic>
        <p:nvPicPr>
          <p:cNvPr id="7" name="Segnaposto contenuto 6">
            <a:extLst>
              <a:ext uri="{FF2B5EF4-FFF2-40B4-BE49-F238E27FC236}">
                <a16:creationId xmlns:a16="http://schemas.microsoft.com/office/drawing/2014/main" id="{9F58AE4F-ED46-A2C9-3BE3-1BBDD0668C1F}"/>
              </a:ext>
            </a:extLst>
          </p:cNvPr>
          <p:cNvPicPr>
            <a:picLocks noGrp="1" noChangeAspect="1"/>
          </p:cNvPicPr>
          <p:nvPr>
            <p:ph idx="1"/>
          </p:nvPr>
        </p:nvPicPr>
        <p:blipFill>
          <a:blip r:embed="rId2"/>
          <a:stretch>
            <a:fillRect/>
          </a:stretch>
        </p:blipFill>
        <p:spPr>
          <a:xfrm>
            <a:off x="1301818" y="1772816"/>
            <a:ext cx="6540364" cy="4894262"/>
          </a:xfrm>
        </p:spPr>
      </p:pic>
    </p:spTree>
    <p:extLst>
      <p:ext uri="{BB962C8B-B14F-4D97-AF65-F5344CB8AC3E}">
        <p14:creationId xmlns:p14="http://schemas.microsoft.com/office/powerpoint/2010/main" val="75897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ECF83F-E113-A193-3C82-E46DA43CD6DC}"/>
              </a:ext>
            </a:extLst>
          </p:cNvPr>
          <p:cNvSpPr>
            <a:spLocks noGrp="1"/>
          </p:cNvSpPr>
          <p:nvPr>
            <p:ph type="title"/>
          </p:nvPr>
        </p:nvSpPr>
        <p:spPr/>
        <p:txBody>
          <a:bodyPr/>
          <a:lstStyle/>
          <a:p>
            <a:r>
              <a:rPr lang="it-IT" dirty="0"/>
              <a:t>Luci davanti alla locomotiva</a:t>
            </a:r>
          </a:p>
        </p:txBody>
      </p:sp>
      <p:pic>
        <p:nvPicPr>
          <p:cNvPr id="7" name="Segnaposto contenuto 6">
            <a:extLst>
              <a:ext uri="{FF2B5EF4-FFF2-40B4-BE49-F238E27FC236}">
                <a16:creationId xmlns:a16="http://schemas.microsoft.com/office/drawing/2014/main" id="{D93371D7-10E1-2535-83D0-B4A794FF51A4}"/>
              </a:ext>
            </a:extLst>
          </p:cNvPr>
          <p:cNvPicPr>
            <a:picLocks noGrp="1" noChangeAspect="1"/>
          </p:cNvPicPr>
          <p:nvPr>
            <p:ph idx="1"/>
          </p:nvPr>
        </p:nvPicPr>
        <p:blipFill>
          <a:blip r:embed="rId2"/>
          <a:stretch>
            <a:fillRect/>
          </a:stretch>
        </p:blipFill>
        <p:spPr>
          <a:xfrm>
            <a:off x="1187624" y="1844824"/>
            <a:ext cx="6492725" cy="4894262"/>
          </a:xfrm>
        </p:spPr>
      </p:pic>
    </p:spTree>
    <p:extLst>
      <p:ext uri="{BB962C8B-B14F-4D97-AF65-F5344CB8AC3E}">
        <p14:creationId xmlns:p14="http://schemas.microsoft.com/office/powerpoint/2010/main" val="2462208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err="1">
                <a:solidFill>
                  <a:schemeClr val="tx2"/>
                </a:solidFill>
              </a:rPr>
              <a:t>Esempio</a:t>
            </a:r>
            <a:r>
              <a:rPr lang="en-US" b="1" dirty="0">
                <a:solidFill>
                  <a:schemeClr val="tx2"/>
                </a:solidFill>
              </a:rPr>
              <a:t> di </a:t>
            </a:r>
            <a:r>
              <a:rPr lang="en-US" b="1" dirty="0" err="1">
                <a:solidFill>
                  <a:schemeClr val="tx2"/>
                </a:solidFill>
              </a:rPr>
              <a:t>binario</a:t>
            </a:r>
            <a:endParaRPr lang="en-US" b="1" dirty="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eaLnBrk="1" hangingPunct="1"/>
            <a:r>
              <a:rPr lang="en-US" sz="2000" dirty="0">
                <a:solidFill>
                  <a:schemeClr val="tx2"/>
                </a:solidFill>
              </a:rPr>
              <a:t>La </a:t>
            </a:r>
            <a:r>
              <a:rPr lang="en-US" sz="2000" dirty="0" err="1">
                <a:solidFill>
                  <a:schemeClr val="tx2"/>
                </a:solidFill>
              </a:rPr>
              <a:t>figura</a:t>
            </a:r>
            <a:r>
              <a:rPr lang="en-US" sz="2000" dirty="0">
                <a:solidFill>
                  <a:schemeClr val="tx2"/>
                </a:solidFill>
              </a:rPr>
              <a:t> </a:t>
            </a:r>
            <a:r>
              <a:rPr lang="en-US" sz="2000" dirty="0" err="1">
                <a:solidFill>
                  <a:schemeClr val="tx2"/>
                </a:solidFill>
              </a:rPr>
              <a:t>seguente</a:t>
            </a:r>
            <a:r>
              <a:rPr lang="en-US" sz="2000" dirty="0">
                <a:solidFill>
                  <a:schemeClr val="tx2"/>
                </a:solidFill>
              </a:rPr>
              <a:t> </a:t>
            </a:r>
            <a:r>
              <a:rPr lang="en-US" sz="2000" dirty="0" err="1">
                <a:solidFill>
                  <a:schemeClr val="tx2"/>
                </a:solidFill>
              </a:rPr>
              <a:t>mostra</a:t>
            </a:r>
            <a:r>
              <a:rPr lang="en-US" sz="2000" dirty="0">
                <a:solidFill>
                  <a:schemeClr val="tx2"/>
                </a:solidFill>
              </a:rPr>
              <a:t> un </a:t>
            </a:r>
            <a:r>
              <a:rPr lang="en-US" sz="2000" dirty="0" err="1">
                <a:solidFill>
                  <a:schemeClr val="tx2"/>
                </a:solidFill>
              </a:rPr>
              <a:t>tratto</a:t>
            </a:r>
            <a:r>
              <a:rPr lang="en-US" sz="2000" dirty="0">
                <a:solidFill>
                  <a:schemeClr val="tx2"/>
                </a:solidFill>
              </a:rPr>
              <a:t> </a:t>
            </a:r>
            <a:r>
              <a:rPr lang="en-US" sz="2000" dirty="0" err="1">
                <a:solidFill>
                  <a:schemeClr val="tx2"/>
                </a:solidFill>
              </a:rPr>
              <a:t>curvilineo</a:t>
            </a:r>
            <a:r>
              <a:rPr lang="en-US" sz="2000" dirty="0">
                <a:solidFill>
                  <a:schemeClr val="tx2"/>
                </a:solidFill>
              </a:rPr>
              <a:t> di </a:t>
            </a:r>
            <a:r>
              <a:rPr lang="en-US" sz="2000" dirty="0" err="1">
                <a:solidFill>
                  <a:schemeClr val="tx2"/>
                </a:solidFill>
              </a:rPr>
              <a:t>binario</a:t>
            </a:r>
            <a:r>
              <a:rPr lang="en-US" sz="2000" dirty="0">
                <a:solidFill>
                  <a:schemeClr val="tx2"/>
                </a:solidFill>
              </a:rPr>
              <a:t> </a:t>
            </a:r>
            <a:r>
              <a:rPr lang="en-US" sz="2000" dirty="0" err="1">
                <a:solidFill>
                  <a:schemeClr val="tx2"/>
                </a:solidFill>
              </a:rPr>
              <a:t>disegnato</a:t>
            </a:r>
            <a:r>
              <a:rPr lang="en-US" sz="2000" dirty="0">
                <a:solidFill>
                  <a:schemeClr val="tx2"/>
                </a:solidFill>
              </a:rPr>
              <a:t> in 3D con il software SCARM (</a:t>
            </a:r>
            <a:r>
              <a:rPr lang="en-US" sz="2000" dirty="0" err="1">
                <a:solidFill>
                  <a:schemeClr val="tx2"/>
                </a:solidFill>
              </a:rPr>
              <a:t>liberamente</a:t>
            </a:r>
            <a:r>
              <a:rPr lang="en-US" sz="2000" dirty="0">
                <a:solidFill>
                  <a:schemeClr val="tx2"/>
                </a:solidFill>
              </a:rPr>
              <a:t> </a:t>
            </a:r>
            <a:r>
              <a:rPr lang="en-US" sz="2000" dirty="0" err="1">
                <a:solidFill>
                  <a:schemeClr val="tx2"/>
                </a:solidFill>
              </a:rPr>
              <a:t>scaricabile</a:t>
            </a:r>
            <a:r>
              <a:rPr lang="en-US" sz="2000" dirty="0">
                <a:solidFill>
                  <a:schemeClr val="tx2"/>
                </a:solidFill>
              </a:rPr>
              <a:t> da Internet)</a:t>
            </a:r>
          </a:p>
        </p:txBody>
      </p:sp>
      <p:pic>
        <p:nvPicPr>
          <p:cNvPr id="3" name="Immagine 2">
            <a:extLst>
              <a:ext uri="{FF2B5EF4-FFF2-40B4-BE49-F238E27FC236}">
                <a16:creationId xmlns:a16="http://schemas.microsoft.com/office/drawing/2014/main" id="{3E52AACE-53CD-4DE8-AADE-3959E89803A7}"/>
              </a:ext>
            </a:extLst>
          </p:cNvPr>
          <p:cNvPicPr>
            <a:picLocks noChangeAspect="1"/>
          </p:cNvPicPr>
          <p:nvPr/>
        </p:nvPicPr>
        <p:blipFill>
          <a:blip r:embed="rId4"/>
          <a:stretch>
            <a:fillRect/>
          </a:stretch>
        </p:blipFill>
        <p:spPr>
          <a:xfrm>
            <a:off x="2029959" y="1939761"/>
            <a:ext cx="6812870" cy="37722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err="1">
                <a:solidFill>
                  <a:schemeClr val="tx2"/>
                </a:solidFill>
              </a:rPr>
              <a:t>Esempio</a:t>
            </a:r>
            <a:r>
              <a:rPr lang="en-US" b="1" dirty="0">
                <a:solidFill>
                  <a:schemeClr val="tx2"/>
                </a:solidFill>
              </a:rPr>
              <a:t> di </a:t>
            </a:r>
            <a:r>
              <a:rPr lang="en-US" b="1" dirty="0" err="1">
                <a:solidFill>
                  <a:schemeClr val="tx2"/>
                </a:solidFill>
              </a:rPr>
              <a:t>binario</a:t>
            </a:r>
            <a:endParaRPr lang="en-US" b="1" dirty="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eaLnBrk="1" hangingPunct="1"/>
            <a:r>
              <a:rPr lang="en-US" sz="2000" dirty="0">
                <a:solidFill>
                  <a:schemeClr val="tx2"/>
                </a:solidFill>
              </a:rPr>
              <a:t>Le prime locomotive </a:t>
            </a:r>
            <a:r>
              <a:rPr lang="en-US" sz="2000" dirty="0" err="1">
                <a:solidFill>
                  <a:schemeClr val="tx2"/>
                </a:solidFill>
              </a:rPr>
              <a:t>funzionavano</a:t>
            </a:r>
            <a:r>
              <a:rPr lang="en-US" sz="2000" dirty="0">
                <a:solidFill>
                  <a:schemeClr val="tx2"/>
                </a:solidFill>
              </a:rPr>
              <a:t> a </a:t>
            </a:r>
            <a:r>
              <a:rPr lang="en-US" sz="2000" dirty="0" err="1">
                <a:solidFill>
                  <a:schemeClr val="tx2"/>
                </a:solidFill>
              </a:rPr>
              <a:t>vapore</a:t>
            </a:r>
            <a:r>
              <a:rPr lang="en-US" sz="2000" dirty="0">
                <a:solidFill>
                  <a:schemeClr val="tx2"/>
                </a:solidFill>
              </a:rPr>
              <a:t> ossia, </a:t>
            </a:r>
            <a:r>
              <a:rPr lang="en-US" sz="2000" dirty="0" err="1">
                <a:solidFill>
                  <a:schemeClr val="tx2"/>
                </a:solidFill>
              </a:rPr>
              <a:t>tramite</a:t>
            </a:r>
            <a:r>
              <a:rPr lang="en-US" sz="2000" dirty="0">
                <a:solidFill>
                  <a:schemeClr val="tx2"/>
                </a:solidFill>
              </a:rPr>
              <a:t> il classico </a:t>
            </a:r>
            <a:r>
              <a:rPr lang="en-US" sz="2000" dirty="0" err="1">
                <a:solidFill>
                  <a:schemeClr val="tx2"/>
                </a:solidFill>
              </a:rPr>
              <a:t>processo</a:t>
            </a:r>
            <a:r>
              <a:rPr lang="en-US" sz="2000" dirty="0">
                <a:solidFill>
                  <a:schemeClr val="tx2"/>
                </a:solidFill>
              </a:rPr>
              <a:t> di </a:t>
            </a:r>
            <a:r>
              <a:rPr lang="en-US" sz="2000" dirty="0" err="1">
                <a:solidFill>
                  <a:schemeClr val="tx2"/>
                </a:solidFill>
              </a:rPr>
              <a:t>combustione</a:t>
            </a:r>
            <a:r>
              <a:rPr lang="en-US" sz="2000" dirty="0">
                <a:solidFill>
                  <a:schemeClr val="tx2"/>
                </a:solidFill>
              </a:rPr>
              <a:t>, </a:t>
            </a:r>
            <a:r>
              <a:rPr lang="en-US" sz="2000" dirty="0" err="1">
                <a:solidFill>
                  <a:schemeClr val="tx2"/>
                </a:solidFill>
              </a:rPr>
              <a:t>veniva</a:t>
            </a:r>
            <a:r>
              <a:rPr lang="en-US" sz="2000" dirty="0">
                <a:solidFill>
                  <a:schemeClr val="tx2"/>
                </a:solidFill>
              </a:rPr>
              <a:t> </a:t>
            </a:r>
            <a:r>
              <a:rPr lang="en-US" sz="2000" dirty="0" err="1">
                <a:solidFill>
                  <a:schemeClr val="tx2"/>
                </a:solidFill>
              </a:rPr>
              <a:t>scaldata</a:t>
            </a:r>
            <a:r>
              <a:rPr lang="en-US" sz="2000" dirty="0">
                <a:solidFill>
                  <a:schemeClr val="tx2"/>
                </a:solidFill>
              </a:rPr>
              <a:t> </a:t>
            </a:r>
            <a:r>
              <a:rPr lang="en-US" sz="2000" dirty="0" err="1">
                <a:solidFill>
                  <a:schemeClr val="tx2"/>
                </a:solidFill>
              </a:rPr>
              <a:t>l’acqua</a:t>
            </a:r>
            <a:r>
              <a:rPr lang="en-US" sz="2000" dirty="0">
                <a:solidFill>
                  <a:schemeClr val="tx2"/>
                </a:solidFill>
              </a:rPr>
              <a:t> </a:t>
            </a:r>
            <a:r>
              <a:rPr lang="en-US" sz="2000" dirty="0" err="1">
                <a:solidFill>
                  <a:schemeClr val="tx2"/>
                </a:solidFill>
              </a:rPr>
              <a:t>fino</a:t>
            </a:r>
            <a:r>
              <a:rPr lang="en-US" sz="2000" dirty="0">
                <a:solidFill>
                  <a:schemeClr val="tx2"/>
                </a:solidFill>
              </a:rPr>
              <a:t> a </a:t>
            </a:r>
            <a:r>
              <a:rPr lang="en-US" sz="2000" dirty="0" err="1">
                <a:solidFill>
                  <a:schemeClr val="tx2"/>
                </a:solidFill>
              </a:rPr>
              <a:t>farla</a:t>
            </a:r>
            <a:r>
              <a:rPr lang="en-US" sz="2000" dirty="0">
                <a:solidFill>
                  <a:schemeClr val="tx2"/>
                </a:solidFill>
              </a:rPr>
              <a:t> </a:t>
            </a:r>
            <a:r>
              <a:rPr lang="en-US" sz="2000" dirty="0" err="1">
                <a:solidFill>
                  <a:schemeClr val="tx2"/>
                </a:solidFill>
              </a:rPr>
              <a:t>evaporare</a:t>
            </a:r>
            <a:r>
              <a:rPr lang="en-US" sz="2000" dirty="0">
                <a:solidFill>
                  <a:schemeClr val="tx2"/>
                </a:solidFill>
              </a:rPr>
              <a:t> in modo da </a:t>
            </a:r>
            <a:r>
              <a:rPr lang="en-US" sz="2000" dirty="0" err="1">
                <a:solidFill>
                  <a:schemeClr val="tx2"/>
                </a:solidFill>
              </a:rPr>
              <a:t>sfruttare</a:t>
            </a:r>
            <a:r>
              <a:rPr lang="en-US" sz="2000" dirty="0">
                <a:solidFill>
                  <a:schemeClr val="tx2"/>
                </a:solidFill>
              </a:rPr>
              <a:t> proprio il </a:t>
            </a:r>
            <a:r>
              <a:rPr lang="en-US" sz="2000" dirty="0" err="1">
                <a:solidFill>
                  <a:schemeClr val="tx2"/>
                </a:solidFill>
              </a:rPr>
              <a:t>vapore</a:t>
            </a:r>
            <a:r>
              <a:rPr lang="en-US" sz="2000" dirty="0">
                <a:solidFill>
                  <a:schemeClr val="tx2"/>
                </a:solidFill>
              </a:rPr>
              <a:t> come mezzo di </a:t>
            </a:r>
            <a:r>
              <a:rPr lang="en-US" sz="2000" dirty="0" err="1">
                <a:solidFill>
                  <a:schemeClr val="tx2"/>
                </a:solidFill>
              </a:rPr>
              <a:t>locomozione</a:t>
            </a:r>
            <a:r>
              <a:rPr lang="en-US" sz="2000" dirty="0">
                <a:solidFill>
                  <a:schemeClr val="tx2"/>
                </a:solidFill>
              </a:rPr>
              <a:t>. </a:t>
            </a:r>
            <a:r>
              <a:rPr lang="it-IT" sz="2000" b="0" i="0" dirty="0">
                <a:solidFill>
                  <a:srgbClr val="000000"/>
                </a:solidFill>
                <a:effectLst/>
                <a:latin typeface="Arial" panose="020B0604020202020204" pitchFamily="34" charset="0"/>
              </a:rPr>
              <a:t>Solo alla fine degli anni settanta del secolo scorso, gli ultimi treni ancora effettuati con trazione a vapore - locali e merci - sono passati alla trazione diesel</a:t>
            </a:r>
            <a:r>
              <a:rPr lang="en-US" sz="2000" dirty="0">
                <a:solidFill>
                  <a:schemeClr val="tx2"/>
                </a:solidFill>
              </a:rPr>
              <a:t>.</a:t>
            </a:r>
          </a:p>
          <a:p>
            <a:pPr eaLnBrk="1" hangingPunct="1"/>
            <a:r>
              <a:rPr lang="en-US" sz="2000" dirty="0">
                <a:solidFill>
                  <a:schemeClr val="tx2"/>
                </a:solidFill>
              </a:rPr>
              <a:t>La slide successive </a:t>
            </a:r>
            <a:r>
              <a:rPr lang="en-US" sz="2000" dirty="0" err="1">
                <a:solidFill>
                  <a:schemeClr val="tx2"/>
                </a:solidFill>
              </a:rPr>
              <a:t>mostra</a:t>
            </a:r>
            <a:r>
              <a:rPr lang="en-US" sz="2000" dirty="0">
                <a:solidFill>
                  <a:schemeClr val="tx2"/>
                </a:solidFill>
              </a:rPr>
              <a:t> un </a:t>
            </a:r>
            <a:r>
              <a:rPr lang="en-US" sz="2000" dirty="0" err="1">
                <a:solidFill>
                  <a:schemeClr val="tx2"/>
                </a:solidFill>
              </a:rPr>
              <a:t>esempio</a:t>
            </a:r>
            <a:r>
              <a:rPr lang="en-US" sz="2000" dirty="0">
                <a:solidFill>
                  <a:schemeClr val="tx2"/>
                </a:solidFill>
              </a:rPr>
              <a:t> di </a:t>
            </a:r>
            <a:r>
              <a:rPr lang="en-US" sz="2000" dirty="0" err="1">
                <a:solidFill>
                  <a:schemeClr val="tx2"/>
                </a:solidFill>
              </a:rPr>
              <a:t>locomotore</a:t>
            </a:r>
            <a:r>
              <a:rPr lang="en-US" sz="2000" dirty="0">
                <a:solidFill>
                  <a:schemeClr val="tx2"/>
                </a:solidFill>
              </a:rPr>
              <a:t> a </a:t>
            </a:r>
            <a:r>
              <a:rPr lang="en-US" sz="2000" dirty="0" err="1">
                <a:solidFill>
                  <a:schemeClr val="tx2"/>
                </a:solidFill>
              </a:rPr>
              <a:t>vapore</a:t>
            </a:r>
            <a:endParaRPr lang="en-US" sz="2000" dirty="0">
              <a:solidFill>
                <a:schemeClr val="tx2"/>
              </a:solidFill>
            </a:endParaRPr>
          </a:p>
          <a:p>
            <a:pPr eaLnBrk="1" hangingPunct="1"/>
            <a:r>
              <a:rPr lang="en-US" sz="2000" dirty="0" err="1">
                <a:solidFill>
                  <a:schemeClr val="tx2"/>
                </a:solidFill>
              </a:rPr>
              <a:t>Quindi</a:t>
            </a:r>
            <a:r>
              <a:rPr lang="en-US" sz="2000" dirty="0">
                <a:solidFill>
                  <a:schemeClr val="tx2"/>
                </a:solidFill>
              </a:rPr>
              <a:t>, le due </a:t>
            </a:r>
            <a:r>
              <a:rPr lang="en-US" sz="2000" dirty="0" err="1">
                <a:solidFill>
                  <a:schemeClr val="tx2"/>
                </a:solidFill>
              </a:rPr>
              <a:t>rotaie</a:t>
            </a:r>
            <a:r>
              <a:rPr lang="en-US" sz="2000" dirty="0">
                <a:solidFill>
                  <a:schemeClr val="tx2"/>
                </a:solidFill>
              </a:rPr>
              <a:t> </a:t>
            </a:r>
            <a:r>
              <a:rPr lang="en-US" sz="2000" dirty="0" err="1">
                <a:solidFill>
                  <a:schemeClr val="tx2"/>
                </a:solidFill>
              </a:rPr>
              <a:t>sono</a:t>
            </a:r>
            <a:r>
              <a:rPr lang="en-US" sz="2000" dirty="0">
                <a:solidFill>
                  <a:schemeClr val="tx2"/>
                </a:solidFill>
              </a:rPr>
              <a:t> </a:t>
            </a:r>
            <a:r>
              <a:rPr lang="en-US" sz="2000" dirty="0" err="1">
                <a:solidFill>
                  <a:schemeClr val="tx2"/>
                </a:solidFill>
              </a:rPr>
              <a:t>mantenute</a:t>
            </a:r>
            <a:r>
              <a:rPr lang="en-US" sz="2000" dirty="0">
                <a:solidFill>
                  <a:schemeClr val="tx2"/>
                </a:solidFill>
              </a:rPr>
              <a:t> in </a:t>
            </a:r>
            <a:r>
              <a:rPr lang="en-US" sz="2000" dirty="0" err="1">
                <a:solidFill>
                  <a:schemeClr val="tx2"/>
                </a:solidFill>
              </a:rPr>
              <a:t>parallelo</a:t>
            </a:r>
            <a:r>
              <a:rPr lang="en-US" sz="2000" dirty="0">
                <a:solidFill>
                  <a:schemeClr val="tx2"/>
                </a:solidFill>
              </a:rPr>
              <a:t> </a:t>
            </a:r>
            <a:r>
              <a:rPr lang="en-US" sz="2000" dirty="0" err="1">
                <a:solidFill>
                  <a:schemeClr val="tx2"/>
                </a:solidFill>
              </a:rPr>
              <a:t>dalle</a:t>
            </a:r>
            <a:r>
              <a:rPr lang="en-US" sz="2000" dirty="0">
                <a:solidFill>
                  <a:schemeClr val="tx2"/>
                </a:solidFill>
              </a:rPr>
              <a:t> </a:t>
            </a:r>
            <a:r>
              <a:rPr lang="en-US" sz="2000" dirty="0" err="1">
                <a:solidFill>
                  <a:schemeClr val="tx2"/>
                </a:solidFill>
              </a:rPr>
              <a:t>traversine</a:t>
            </a:r>
            <a:r>
              <a:rPr lang="en-US" sz="2000" dirty="0">
                <a:solidFill>
                  <a:schemeClr val="tx2"/>
                </a:solidFill>
              </a:rPr>
              <a:t> il cui </a:t>
            </a:r>
            <a:r>
              <a:rPr lang="en-US" sz="2000" dirty="0" err="1">
                <a:solidFill>
                  <a:schemeClr val="tx2"/>
                </a:solidFill>
              </a:rPr>
              <a:t>scopo</a:t>
            </a:r>
            <a:r>
              <a:rPr lang="en-US" sz="2000" dirty="0">
                <a:solidFill>
                  <a:schemeClr val="tx2"/>
                </a:solidFill>
              </a:rPr>
              <a:t> è </a:t>
            </a:r>
            <a:r>
              <a:rPr lang="en-US" sz="2000" dirty="0" err="1">
                <a:solidFill>
                  <a:schemeClr val="tx2"/>
                </a:solidFill>
              </a:rPr>
              <a:t>anche</a:t>
            </a:r>
            <a:r>
              <a:rPr lang="en-US" sz="2000" dirty="0">
                <a:solidFill>
                  <a:schemeClr val="tx2"/>
                </a:solidFill>
              </a:rPr>
              <a:t> </a:t>
            </a:r>
            <a:r>
              <a:rPr lang="en-US" sz="2000" dirty="0" err="1">
                <a:solidFill>
                  <a:schemeClr val="tx2"/>
                </a:solidFill>
              </a:rPr>
              <a:t>quello</a:t>
            </a:r>
            <a:r>
              <a:rPr lang="en-US" sz="2000" dirty="0">
                <a:solidFill>
                  <a:schemeClr val="tx2"/>
                </a:solidFill>
              </a:rPr>
              <a:t> di </a:t>
            </a:r>
          </a:p>
          <a:p>
            <a:pPr eaLnBrk="1" hangingPunct="1"/>
            <a:endParaRPr lang="en-US" sz="2000" dirty="0">
              <a:solidFill>
                <a:schemeClr val="tx2"/>
              </a:solidFill>
            </a:endParaRPr>
          </a:p>
        </p:txBody>
      </p:sp>
    </p:spTree>
    <p:extLst>
      <p:ext uri="{BB962C8B-B14F-4D97-AF65-F5344CB8AC3E}">
        <p14:creationId xmlns:p14="http://schemas.microsoft.com/office/powerpoint/2010/main" val="40651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err="1">
                <a:solidFill>
                  <a:schemeClr val="tx2"/>
                </a:solidFill>
              </a:rPr>
              <a:t>Esempio</a:t>
            </a:r>
            <a:r>
              <a:rPr lang="en-US" b="1" dirty="0">
                <a:solidFill>
                  <a:schemeClr val="tx2"/>
                </a:solidFill>
              </a:rPr>
              <a:t> di locomotive a </a:t>
            </a:r>
            <a:r>
              <a:rPr lang="en-US" b="1" dirty="0" err="1">
                <a:solidFill>
                  <a:schemeClr val="tx2"/>
                </a:solidFill>
              </a:rPr>
              <a:t>vapore</a:t>
            </a:r>
            <a:endParaRPr lang="en-US" b="1" dirty="0">
              <a:solidFill>
                <a:schemeClr val="tx2"/>
              </a:solidFill>
            </a:endParaRPr>
          </a:p>
        </p:txBody>
      </p:sp>
      <p:sp>
        <p:nvSpPr>
          <p:cNvPr id="5123" name="Rectangle 3"/>
          <p:cNvSpPr>
            <a:spLocks noGrp="1" noChangeArrowheads="1"/>
          </p:cNvSpPr>
          <p:nvPr>
            <p:ph type="body" idx="1"/>
          </p:nvPr>
        </p:nvSpPr>
        <p:spPr>
          <a:xfrm>
            <a:off x="1908175" y="909638"/>
            <a:ext cx="7056438" cy="5832475"/>
          </a:xfrm>
        </p:spPr>
        <p:txBody>
          <a:bodyPr/>
          <a:lstStyle/>
          <a:p>
            <a:pPr eaLnBrk="1" hangingPunct="1"/>
            <a:endParaRPr lang="en-US" sz="2000" dirty="0">
              <a:solidFill>
                <a:schemeClr val="tx2"/>
              </a:solidFill>
            </a:endParaRPr>
          </a:p>
        </p:txBody>
      </p:sp>
      <p:pic>
        <p:nvPicPr>
          <p:cNvPr id="3" name="Immagine 2" descr="Immagine che contiene terra, esterni, vecchio, tirando&#10;&#10;Descrizione generata automaticamente">
            <a:extLst>
              <a:ext uri="{FF2B5EF4-FFF2-40B4-BE49-F238E27FC236}">
                <a16:creationId xmlns:a16="http://schemas.microsoft.com/office/drawing/2014/main" id="{75ED0CF6-BC30-4931-A865-6002B4C24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2836" y="909637"/>
            <a:ext cx="6949644" cy="5212233"/>
          </a:xfrm>
          <a:prstGeom prst="rect">
            <a:avLst/>
          </a:prstGeom>
        </p:spPr>
      </p:pic>
    </p:spTree>
    <p:extLst>
      <p:ext uri="{BB962C8B-B14F-4D97-AF65-F5344CB8AC3E}">
        <p14:creationId xmlns:p14="http://schemas.microsoft.com/office/powerpoint/2010/main" val="286245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9343AE-0477-4F45-8B86-B8936AA5BD1C}"/>
              </a:ext>
            </a:extLst>
          </p:cNvPr>
          <p:cNvSpPr>
            <a:spLocks noGrp="1"/>
          </p:cNvSpPr>
          <p:nvPr>
            <p:ph type="title"/>
          </p:nvPr>
        </p:nvSpPr>
        <p:spPr/>
        <p:txBody>
          <a:bodyPr/>
          <a:lstStyle/>
          <a:p>
            <a:r>
              <a:rPr lang="it-IT" dirty="0"/>
              <a:t>Locomotiva 741.137</a:t>
            </a:r>
          </a:p>
        </p:txBody>
      </p:sp>
      <p:sp>
        <p:nvSpPr>
          <p:cNvPr id="3" name="Segnaposto contenuto 2">
            <a:extLst>
              <a:ext uri="{FF2B5EF4-FFF2-40B4-BE49-F238E27FC236}">
                <a16:creationId xmlns:a16="http://schemas.microsoft.com/office/drawing/2014/main" id="{43E7F2BC-B39A-49B0-9CA7-65A8B787A9A2}"/>
              </a:ext>
            </a:extLst>
          </p:cNvPr>
          <p:cNvSpPr>
            <a:spLocks noGrp="1"/>
          </p:cNvSpPr>
          <p:nvPr>
            <p:ph idx="1"/>
          </p:nvPr>
        </p:nvSpPr>
        <p:spPr/>
        <p:txBody>
          <a:bodyPr/>
          <a:lstStyle/>
          <a:p>
            <a:r>
              <a:rPr lang="it-IT" dirty="0"/>
              <a:t>La slide precedente mostra una locomotiva a vapore costruita attorno agli anni 50 (periodo in cui vennero, per l’appunto, realizzate le ultime locomotive a vapore). La locomotiva mostrata possiede un </a:t>
            </a:r>
            <a:r>
              <a:rPr lang="it-IT" dirty="0" err="1"/>
              <a:t>pre</a:t>
            </a:r>
            <a:r>
              <a:rPr lang="it-IT" dirty="0"/>
              <a:t>-riscaldatore centrale che permetteva, per l’appunto, di scaldare l’acqua prima di farla entrare in caldaia. Così era possibile aumentare la resa ed ottimizzare il consumo di carburante. La massima velocità di tale locomotiva era di 65 km/h.</a:t>
            </a:r>
          </a:p>
          <a:p>
            <a:endParaRPr lang="it-IT" dirty="0"/>
          </a:p>
        </p:txBody>
      </p:sp>
    </p:spTree>
    <p:extLst>
      <p:ext uri="{BB962C8B-B14F-4D97-AF65-F5344CB8AC3E}">
        <p14:creationId xmlns:p14="http://schemas.microsoft.com/office/powerpoint/2010/main" val="3976493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17475"/>
            <a:ext cx="7056438" cy="719138"/>
          </a:xfrm>
        </p:spPr>
        <p:txBody>
          <a:bodyPr/>
          <a:lstStyle/>
          <a:p>
            <a:pPr eaLnBrk="1" hangingPunct="1"/>
            <a:r>
              <a:rPr lang="en-US" b="1" dirty="0" err="1">
                <a:solidFill>
                  <a:schemeClr val="tx2"/>
                </a:solidFill>
              </a:rPr>
              <a:t>Altra</a:t>
            </a:r>
            <a:r>
              <a:rPr lang="en-US" b="1" dirty="0">
                <a:solidFill>
                  <a:schemeClr val="tx2"/>
                </a:solidFill>
              </a:rPr>
              <a:t> </a:t>
            </a:r>
            <a:r>
              <a:rPr lang="en-US" b="1" dirty="0" err="1">
                <a:solidFill>
                  <a:schemeClr val="tx2"/>
                </a:solidFill>
              </a:rPr>
              <a:t>foto</a:t>
            </a:r>
            <a:r>
              <a:rPr lang="en-US" b="1" dirty="0">
                <a:solidFill>
                  <a:schemeClr val="tx2"/>
                </a:solidFill>
              </a:rPr>
              <a:t> locomotive </a:t>
            </a:r>
            <a:r>
              <a:rPr lang="en-US" b="1" dirty="0" err="1">
                <a:solidFill>
                  <a:schemeClr val="tx2"/>
                </a:solidFill>
              </a:rPr>
              <a:t>modello</a:t>
            </a:r>
            <a:r>
              <a:rPr lang="en-US" b="1" dirty="0">
                <a:solidFill>
                  <a:schemeClr val="tx2"/>
                </a:solidFill>
              </a:rPr>
              <a:t> 741</a:t>
            </a:r>
          </a:p>
        </p:txBody>
      </p:sp>
      <p:sp>
        <p:nvSpPr>
          <p:cNvPr id="5123" name="Rectangle 3"/>
          <p:cNvSpPr>
            <a:spLocks noGrp="1" noChangeArrowheads="1"/>
          </p:cNvSpPr>
          <p:nvPr>
            <p:ph type="body" idx="1"/>
          </p:nvPr>
        </p:nvSpPr>
        <p:spPr>
          <a:xfrm>
            <a:off x="1908175" y="909638"/>
            <a:ext cx="7056438" cy="5832475"/>
          </a:xfrm>
        </p:spPr>
        <p:txBody>
          <a:bodyPr/>
          <a:lstStyle/>
          <a:p>
            <a:pPr eaLnBrk="1" hangingPunct="1"/>
            <a:endParaRPr lang="en-US" sz="2000" dirty="0">
              <a:solidFill>
                <a:schemeClr val="tx2"/>
              </a:solidFill>
            </a:endParaRPr>
          </a:p>
        </p:txBody>
      </p:sp>
      <p:pic>
        <p:nvPicPr>
          <p:cNvPr id="3" name="Immagine 2">
            <a:extLst>
              <a:ext uri="{FF2B5EF4-FFF2-40B4-BE49-F238E27FC236}">
                <a16:creationId xmlns:a16="http://schemas.microsoft.com/office/drawing/2014/main" id="{95A81F44-82FE-C019-1FA7-96022753899C}"/>
              </a:ext>
            </a:extLst>
          </p:cNvPr>
          <p:cNvPicPr>
            <a:picLocks noChangeAspect="1"/>
          </p:cNvPicPr>
          <p:nvPr/>
        </p:nvPicPr>
        <p:blipFill>
          <a:blip r:embed="rId4"/>
          <a:stretch>
            <a:fillRect/>
          </a:stretch>
        </p:blipFill>
        <p:spPr>
          <a:xfrm>
            <a:off x="1979712" y="909638"/>
            <a:ext cx="6443690" cy="4334846"/>
          </a:xfrm>
          <a:prstGeom prst="rect">
            <a:avLst/>
          </a:prstGeom>
        </p:spPr>
      </p:pic>
    </p:spTree>
    <p:extLst>
      <p:ext uri="{BB962C8B-B14F-4D97-AF65-F5344CB8AC3E}">
        <p14:creationId xmlns:p14="http://schemas.microsoft.com/office/powerpoint/2010/main" val="2084987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9343AE-0477-4F45-8B86-B8936AA5BD1C}"/>
              </a:ext>
            </a:extLst>
          </p:cNvPr>
          <p:cNvSpPr>
            <a:spLocks noGrp="1"/>
          </p:cNvSpPr>
          <p:nvPr>
            <p:ph type="title"/>
          </p:nvPr>
        </p:nvSpPr>
        <p:spPr/>
        <p:txBody>
          <a:bodyPr/>
          <a:lstStyle/>
          <a:p>
            <a:r>
              <a:rPr lang="it-IT" dirty="0"/>
              <a:t>Locomotiva 741.137</a:t>
            </a:r>
          </a:p>
        </p:txBody>
      </p:sp>
      <p:sp>
        <p:nvSpPr>
          <p:cNvPr id="3" name="Segnaposto contenuto 2">
            <a:extLst>
              <a:ext uri="{FF2B5EF4-FFF2-40B4-BE49-F238E27FC236}">
                <a16:creationId xmlns:a16="http://schemas.microsoft.com/office/drawing/2014/main" id="{43E7F2BC-B39A-49B0-9CA7-65A8B787A9A2}"/>
              </a:ext>
            </a:extLst>
          </p:cNvPr>
          <p:cNvSpPr>
            <a:spLocks noGrp="1"/>
          </p:cNvSpPr>
          <p:nvPr>
            <p:ph idx="1"/>
          </p:nvPr>
        </p:nvSpPr>
        <p:spPr>
          <a:xfrm>
            <a:off x="827088" y="1557338"/>
            <a:ext cx="7488237" cy="5300662"/>
          </a:xfrm>
        </p:spPr>
        <p:txBody>
          <a:bodyPr/>
          <a:lstStyle/>
          <a:p>
            <a:r>
              <a:rPr lang="it-IT" dirty="0"/>
              <a:t>Nella slide successiva vengono mostrati particolari della locomotiva a vapore. In poche parole, una locomotiva a vapore è composta da </a:t>
            </a:r>
            <a:r>
              <a:rPr lang="it-IT" b="0" i="0" dirty="0">
                <a:effectLst/>
                <a:latin typeface="Arial" panose="020B0604020202020204" pitchFamily="34" charset="0"/>
              </a:rPr>
              <a:t>una </a:t>
            </a:r>
            <a:r>
              <a:rPr lang="it-IT" b="0" i="1" dirty="0">
                <a:effectLst/>
                <a:latin typeface="Arial" panose="020B0604020202020204" pitchFamily="34" charset="0"/>
              </a:rPr>
              <a:t>caldaia</a:t>
            </a:r>
            <a:r>
              <a:rPr lang="it-IT" b="0" i="0" dirty="0">
                <a:effectLst/>
                <a:latin typeface="Arial" panose="020B0604020202020204" pitchFamily="34" charset="0"/>
              </a:rPr>
              <a:t>, ossia un lungo cilindro colmo d'acqua e attraversato longitudinalmente da un fascio di tubi</a:t>
            </a:r>
            <a:r>
              <a:rPr lang="it-IT" b="0" i="1" dirty="0">
                <a:effectLst/>
                <a:latin typeface="Arial" panose="020B0604020202020204" pitchFamily="34" charset="0"/>
              </a:rPr>
              <a:t>. </a:t>
            </a:r>
          </a:p>
          <a:p>
            <a:r>
              <a:rPr lang="it-IT" b="0" i="0" dirty="0">
                <a:effectLst/>
                <a:latin typeface="Arial" panose="020B0604020202020204" pitchFamily="34" charset="0"/>
              </a:rPr>
              <a:t>In questi tubi passano i fumi prodotti dalla combustione del carbone, che avviene nel </a:t>
            </a:r>
            <a:r>
              <a:rPr lang="it-IT" b="0" i="1" dirty="0">
                <a:effectLst/>
                <a:latin typeface="Arial" panose="020B0604020202020204" pitchFamily="34" charset="0"/>
              </a:rPr>
              <a:t>forno</a:t>
            </a:r>
            <a:r>
              <a:rPr lang="it-IT" b="0" i="0" dirty="0">
                <a:effectLst/>
                <a:latin typeface="Arial" panose="020B0604020202020204" pitchFamily="34" charset="0"/>
              </a:rPr>
              <a:t>, situato posteriormente, a ridosso della cabina di guida. Il calore riscalda l'acqua e la fa evaporare, portandola ad una certa pressione</a:t>
            </a:r>
            <a:endParaRPr lang="it-IT" dirty="0"/>
          </a:p>
        </p:txBody>
      </p:sp>
    </p:spTree>
    <p:extLst>
      <p:ext uri="{BB962C8B-B14F-4D97-AF65-F5344CB8AC3E}">
        <p14:creationId xmlns:p14="http://schemas.microsoft.com/office/powerpoint/2010/main" val="3516548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99BA16-187E-819C-7EC7-6BEC9A5F59D5}"/>
              </a:ext>
            </a:extLst>
          </p:cNvPr>
          <p:cNvSpPr>
            <a:spLocks noGrp="1"/>
          </p:cNvSpPr>
          <p:nvPr>
            <p:ph type="title"/>
          </p:nvPr>
        </p:nvSpPr>
        <p:spPr/>
        <p:txBody>
          <a:bodyPr/>
          <a:lstStyle/>
          <a:p>
            <a:r>
              <a:rPr lang="it-IT" dirty="0"/>
              <a:t>Struttura caldaia</a:t>
            </a:r>
          </a:p>
        </p:txBody>
      </p:sp>
      <p:sp>
        <p:nvSpPr>
          <p:cNvPr id="7" name="Segnaposto contenuto 6">
            <a:extLst>
              <a:ext uri="{FF2B5EF4-FFF2-40B4-BE49-F238E27FC236}">
                <a16:creationId xmlns:a16="http://schemas.microsoft.com/office/drawing/2014/main" id="{04A3A641-71E5-439D-3FAF-5D2B597AA3E3}"/>
              </a:ext>
            </a:extLst>
          </p:cNvPr>
          <p:cNvSpPr>
            <a:spLocks noGrp="1"/>
          </p:cNvSpPr>
          <p:nvPr>
            <p:ph idx="1"/>
          </p:nvPr>
        </p:nvSpPr>
        <p:spPr/>
        <p:txBody>
          <a:bodyPr/>
          <a:lstStyle/>
          <a:p>
            <a:endParaRPr lang="it-IT"/>
          </a:p>
        </p:txBody>
      </p:sp>
      <p:pic>
        <p:nvPicPr>
          <p:cNvPr id="9" name="Immagine 8">
            <a:extLst>
              <a:ext uri="{FF2B5EF4-FFF2-40B4-BE49-F238E27FC236}">
                <a16:creationId xmlns:a16="http://schemas.microsoft.com/office/drawing/2014/main" id="{0525CFD0-6C5E-80CC-19BA-34D1AF3B0B0F}"/>
              </a:ext>
            </a:extLst>
          </p:cNvPr>
          <p:cNvPicPr>
            <a:picLocks noChangeAspect="1"/>
          </p:cNvPicPr>
          <p:nvPr/>
        </p:nvPicPr>
        <p:blipFill>
          <a:blip r:embed="rId2"/>
          <a:stretch>
            <a:fillRect/>
          </a:stretch>
        </p:blipFill>
        <p:spPr>
          <a:xfrm>
            <a:off x="1115616" y="1551154"/>
            <a:ext cx="6553224" cy="4906630"/>
          </a:xfrm>
          <a:prstGeom prst="rect">
            <a:avLst/>
          </a:prstGeom>
        </p:spPr>
      </p:pic>
    </p:spTree>
    <p:extLst>
      <p:ext uri="{BB962C8B-B14F-4D97-AF65-F5344CB8AC3E}">
        <p14:creationId xmlns:p14="http://schemas.microsoft.com/office/powerpoint/2010/main" val="3924340409"/>
      </p:ext>
    </p:extLst>
  </p:cSld>
  <p:clrMapOvr>
    <a:masterClrMapping/>
  </p:clrMapOvr>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347</TotalTime>
  <Words>634</Words>
  <Application>Microsoft Office PowerPoint</Application>
  <PresentationFormat>Presentazione su schermo (4:3)</PresentationFormat>
  <Paragraphs>52</Paragraphs>
  <Slides>22</Slides>
  <Notes>6</Notes>
  <HiddenSlides>0</HiddenSlides>
  <MMClips>0</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22</vt:i4>
      </vt:variant>
    </vt:vector>
  </HeadingPairs>
  <TitlesOfParts>
    <vt:vector size="24" baseType="lpstr">
      <vt:lpstr>Arial</vt:lpstr>
      <vt:lpstr>template</vt:lpstr>
      <vt:lpstr>Il mondo dei treni</vt:lpstr>
      <vt:lpstr>Il mondo ferroviario</vt:lpstr>
      <vt:lpstr>Esempio di binario</vt:lpstr>
      <vt:lpstr>Esempio di binario</vt:lpstr>
      <vt:lpstr>Esempio di locomotive a vapore</vt:lpstr>
      <vt:lpstr>Locomotiva 741.137</vt:lpstr>
      <vt:lpstr>Altra foto locomotive modello 741</vt:lpstr>
      <vt:lpstr>Locomotiva 741.137</vt:lpstr>
      <vt:lpstr>Struttura caldaia</vt:lpstr>
      <vt:lpstr>Struttura caldaia</vt:lpstr>
      <vt:lpstr>Cilindro-pistone</vt:lpstr>
      <vt:lpstr>Cilindro-pistone</vt:lpstr>
      <vt:lpstr>Spaccato cilindro-pistone</vt:lpstr>
      <vt:lpstr>Organo di trasmissione</vt:lpstr>
      <vt:lpstr>Presentazione standard di PowerPoint</vt:lpstr>
      <vt:lpstr>Particolari locomotiva a vapore</vt:lpstr>
      <vt:lpstr>La biella</vt:lpstr>
      <vt:lpstr>Organi distribuzione moto sulle ruote (bielle)</vt:lpstr>
      <vt:lpstr>Il duomo</vt:lpstr>
      <vt:lpstr>Una caldaia</vt:lpstr>
      <vt:lpstr>Cabina del manovratore</vt:lpstr>
      <vt:lpstr>Luci davanti alla locomotiva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mondo dei treni</dc:title>
  <dc:creator>Marco Buttolo</dc:creator>
  <cp:lastModifiedBy>Marco Buttolo</cp:lastModifiedBy>
  <cp:revision>1</cp:revision>
  <dcterms:created xsi:type="dcterms:W3CDTF">2022-03-20T18:22:31Z</dcterms:created>
  <dcterms:modified xsi:type="dcterms:W3CDTF">2022-05-03T15:25:15Z</dcterms:modified>
</cp:coreProperties>
</file>