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otnet/coref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Visual studio code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cura dell’Ing. </a:t>
            </a:r>
            <a:r>
              <a:rPr lang="it-IT" dirty="0" err="1"/>
              <a:t>Buttolo</a:t>
            </a:r>
            <a:r>
              <a:rPr lang="it-IT" dirty="0"/>
              <a:t> Marco</a:t>
            </a:r>
          </a:p>
        </p:txBody>
      </p:sp>
    </p:spTree>
    <p:extLst>
      <p:ext uri="{BB962C8B-B14F-4D97-AF65-F5344CB8AC3E}">
        <p14:creationId xmlns:p14="http://schemas.microsoft.com/office/powerpoint/2010/main" val="150152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9817" y="1894114"/>
            <a:ext cx="12045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Core CLR è un’implementazione del </a:t>
            </a:r>
            <a:r>
              <a:rPr lang="it-IT" dirty="0" err="1"/>
              <a:t>runtime</a:t>
            </a:r>
            <a:r>
              <a:rPr lang="it-IT" dirty="0"/>
              <a:t> .NET in grado di girare anche su sistemi operativi </a:t>
            </a:r>
          </a:p>
          <a:p>
            <a:r>
              <a:rPr lang="it-IT" dirty="0"/>
              <a:t>differenti da Microsoft come Linux e OSX. Il codice sorgente è disponibile su </a:t>
            </a:r>
            <a:r>
              <a:rPr lang="it-IT" dirty="0" err="1"/>
              <a:t>GitHub</a:t>
            </a:r>
            <a:r>
              <a:rPr lang="it-IT" dirty="0"/>
              <a:t> all’indirizzo seguente:</a:t>
            </a:r>
          </a:p>
          <a:p>
            <a:endParaRPr lang="it-IT" dirty="0"/>
          </a:p>
          <a:p>
            <a:r>
              <a:rPr lang="it-IT" dirty="0"/>
              <a:t>	</a:t>
            </a:r>
            <a:r>
              <a:rPr lang="it-IT" dirty="0">
                <a:hlinkClick r:id="rId2"/>
              </a:rPr>
              <a:t>https://github.com/dotnet/corefx</a:t>
            </a:r>
            <a:endParaRPr lang="it-IT" dirty="0"/>
          </a:p>
          <a:p>
            <a:endParaRPr lang="it-IT" dirty="0"/>
          </a:p>
          <a:p>
            <a:r>
              <a:rPr lang="it-IT" dirty="0"/>
              <a:t>E’ un’ottima alternativa al progetto MONO (per lo sviluppo di applicazioni in .NET in ambiente Linux)</a:t>
            </a:r>
          </a:p>
        </p:txBody>
      </p:sp>
    </p:spTree>
    <p:extLst>
      <p:ext uri="{BB962C8B-B14F-4D97-AF65-F5344CB8AC3E}">
        <p14:creationId xmlns:p14="http://schemas.microsoft.com/office/powerpoint/2010/main" val="51491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3069" y="1602566"/>
            <a:ext cx="122504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Visual studio Code è un nuovo prodotto della famiglia Microsoft Visual Studio.  Visual studio code è un IDE</a:t>
            </a:r>
          </a:p>
          <a:p>
            <a:r>
              <a:rPr lang="it-IT" dirty="0"/>
              <a:t>Totalmente cross-</a:t>
            </a:r>
            <a:r>
              <a:rPr lang="it-IT" dirty="0" err="1"/>
              <a:t>platform</a:t>
            </a:r>
            <a:r>
              <a:rPr lang="it-IT" dirty="0"/>
              <a:t>. E’ stato pensato per applicazioni </a:t>
            </a:r>
            <a:r>
              <a:rPr lang="it-IT" dirty="0" err="1"/>
              <a:t>Node</a:t>
            </a:r>
            <a:r>
              <a:rPr lang="it-IT" dirty="0"/>
              <a:t> JS e ASP NET, ed integra il supporto a GIT.</a:t>
            </a:r>
          </a:p>
          <a:p>
            <a:endParaRPr lang="it-IT" dirty="0"/>
          </a:p>
          <a:p>
            <a:r>
              <a:rPr lang="it-IT" dirty="0"/>
              <a:t>La seguente figura mostra l’IDE: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08" y="2456155"/>
            <a:ext cx="6164712" cy="44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682" y="1458016"/>
            <a:ext cx="97930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Visual studio Code si può scaricare all’indirizzo:</a:t>
            </a:r>
          </a:p>
          <a:p>
            <a:endParaRPr lang="it-IT" dirty="0"/>
          </a:p>
          <a:p>
            <a:r>
              <a:rPr lang="it-IT" dirty="0"/>
              <a:t>	</a:t>
            </a:r>
            <a:r>
              <a:rPr lang="it-IT" dirty="0">
                <a:hlinkClick r:id="rId2"/>
              </a:rPr>
              <a:t>https://code.visualstudio.com</a:t>
            </a:r>
            <a:endParaRPr lang="it-IT" dirty="0"/>
          </a:p>
          <a:p>
            <a:endParaRPr lang="it-IT" dirty="0"/>
          </a:p>
          <a:p>
            <a:r>
              <a:rPr lang="it-IT" dirty="0"/>
              <a:t>Dispone di una interfaccia minimale e si può soltanto lavorare a livello di puro codice.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73" y="3084806"/>
            <a:ext cx="5114324" cy="36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682" y="1458016"/>
            <a:ext cx="11626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Nella pagina di sviluppo, che occupa la maggior parte di spazio è possibile vedere la seguente barra </a:t>
            </a:r>
          </a:p>
          <a:p>
            <a:r>
              <a:rPr lang="it-IT" dirty="0"/>
              <a:t>degli strumenti: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714" y="2390905"/>
            <a:ext cx="428571" cy="20761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1682" y="4661320"/>
            <a:ext cx="118577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prima icona è l’icona di esplorazione (a livello di file </a:t>
            </a:r>
            <a:r>
              <a:rPr lang="it-IT" dirty="0" err="1"/>
              <a:t>system</a:t>
            </a:r>
            <a:r>
              <a:rPr lang="it-IT" dirty="0"/>
              <a:t>), la seconda icona permette di ricercare </a:t>
            </a:r>
          </a:p>
          <a:p>
            <a:r>
              <a:rPr lang="it-IT" dirty="0"/>
              <a:t>testo all’interno del programma, la terza icona permette di collegarsi a GIT, la quarta icona permette di </a:t>
            </a:r>
          </a:p>
          <a:p>
            <a:r>
              <a:rPr lang="it-IT" dirty="0"/>
              <a:t>effettuare il </a:t>
            </a:r>
            <a:r>
              <a:rPr lang="it-IT" dirty="0" err="1"/>
              <a:t>debug</a:t>
            </a:r>
            <a:r>
              <a:rPr lang="it-IT" dirty="0"/>
              <a:t> del sorgente.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04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682" y="145801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5" y="553974"/>
            <a:ext cx="8600474" cy="6139546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1392702" y="2658794"/>
            <a:ext cx="28135" cy="717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1682" y="145801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04" y="1576107"/>
            <a:ext cx="7182274" cy="51271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39483" y="1055077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L’opzione GIT si appoggia al client GIT installato su PC.</a:t>
            </a:r>
          </a:p>
        </p:txBody>
      </p:sp>
    </p:spTree>
    <p:extLst>
      <p:ext uri="{BB962C8B-B14F-4D97-AF65-F5344CB8AC3E}">
        <p14:creationId xmlns:p14="http://schemas.microsoft.com/office/powerpoint/2010/main" val="354155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175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Ione</vt:lpstr>
      <vt:lpstr>Visual studio code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shell di Linux</dc:title>
  <dc:creator>Marco</dc:creator>
  <cp:lastModifiedBy>Marco</cp:lastModifiedBy>
  <cp:revision>25</cp:revision>
  <dcterms:created xsi:type="dcterms:W3CDTF">2015-10-31T08:56:05Z</dcterms:created>
  <dcterms:modified xsi:type="dcterms:W3CDTF">2016-03-31T08:46:10Z</dcterms:modified>
</cp:coreProperties>
</file>