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1" r:id="rId6"/>
    <p:sldId id="283" r:id="rId7"/>
    <p:sldId id="284" r:id="rId8"/>
    <p:sldId id="285" r:id="rId9"/>
    <p:sldId id="286" r:id="rId10"/>
    <p:sldId id="289" r:id="rId11"/>
    <p:sldId id="287" r:id="rId12"/>
    <p:sldId id="288" r:id="rId13"/>
    <p:sldId id="290" r:id="rId14"/>
    <p:sldId id="291" r:id="rId15"/>
    <p:sldId id="282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81"/>
            <p14:sldId id="283"/>
            <p14:sldId id="284"/>
            <p14:sldId id="285"/>
            <p14:sldId id="286"/>
            <p14:sldId id="289"/>
            <p14:sldId id="287"/>
            <p14:sldId id="288"/>
            <p14:sldId id="290"/>
            <p14:sldId id="291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e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11/06/2020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11/06/2020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787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11/06/2020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11/06/2020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vmware.com/it/products/workstation-player/workstation-player-evaluatio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ockettest.sourceforge.net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GESTIONE SOCKET CON PYTHON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846BDD-0FCC-4A8E-9DAF-15D60D1C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Ricapitolando….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5EF14C-5991-4E35-B411-658A80C5903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823921" cy="3977640"/>
          </a:xfrm>
        </p:spPr>
        <p:txBody>
          <a:bodyPr>
            <a:normAutofit/>
          </a:bodyPr>
          <a:lstStyle/>
          <a:p>
            <a:r>
              <a:rPr lang="it-IT" dirty="0"/>
              <a:t>Ogni </a:t>
            </a:r>
            <a:r>
              <a:rPr lang="it-IT" dirty="0" err="1"/>
              <a:t>socket</a:t>
            </a:r>
            <a:r>
              <a:rPr lang="it-IT" dirty="0"/>
              <a:t> è di fatto «collegato» ad una porta di un PC. Ogni </a:t>
            </a:r>
            <a:r>
              <a:rPr lang="it-IT" dirty="0" err="1"/>
              <a:t>socket</a:t>
            </a:r>
            <a:r>
              <a:rPr lang="it-IT" dirty="0"/>
              <a:t> ha un indirizzo (indirizzo IP, numero porta). I </a:t>
            </a:r>
            <a:r>
              <a:rPr lang="it-IT" dirty="0" err="1"/>
              <a:t>socket</a:t>
            </a:r>
            <a:r>
              <a:rPr lang="it-IT" dirty="0"/>
              <a:t> consentono la comunicazione tra processi sfruttando i protocolli UDP e TCP. </a:t>
            </a:r>
          </a:p>
          <a:p>
            <a:r>
              <a:rPr lang="it-IT" dirty="0"/>
              <a:t>Il protocollo </a:t>
            </a:r>
            <a:r>
              <a:rPr lang="it-IT" b="1" dirty="0"/>
              <a:t>UDP (User </a:t>
            </a:r>
            <a:r>
              <a:rPr lang="it-IT" b="1" dirty="0" err="1"/>
              <a:t>Datagram</a:t>
            </a:r>
            <a:r>
              <a:rPr lang="it-IT" b="1" dirty="0"/>
              <a:t> </a:t>
            </a:r>
            <a:r>
              <a:rPr lang="it-IT" b="1" dirty="0" err="1"/>
              <a:t>Protocol</a:t>
            </a:r>
            <a:r>
              <a:rPr lang="it-IT" b="1" dirty="0"/>
              <a:t>) </a:t>
            </a:r>
            <a:r>
              <a:rPr lang="it-IT" dirty="0"/>
              <a:t>è un protocollo del livello di trasporto del modello ISO-OSI e viene usato per trasferire datagrammi senza operazioni di feedback ossia l’</a:t>
            </a:r>
            <a:r>
              <a:rPr lang="it-IT" dirty="0" err="1"/>
              <a:t>acknowledge</a:t>
            </a:r>
            <a:r>
              <a:rPr lang="it-IT" dirty="0"/>
              <a:t> ed eventualmente la ritrasmissione del pacchetto (datagramma). Quindi il protocollo UDP non offre garanzia di consegna del pacchetto al destinatario.  Questo protocollo ha un overhead basso.</a:t>
            </a:r>
          </a:p>
          <a:p>
            <a:r>
              <a:rPr lang="it-IT" dirty="0"/>
              <a:t>Il protocollo </a:t>
            </a:r>
            <a:r>
              <a:rPr lang="it-IT" b="1" dirty="0"/>
              <a:t>TCP (</a:t>
            </a:r>
            <a:r>
              <a:rPr lang="it-IT" b="1" dirty="0" err="1"/>
              <a:t>Trasmission</a:t>
            </a:r>
            <a:r>
              <a:rPr lang="it-IT" b="1" dirty="0"/>
              <a:t> Control </a:t>
            </a:r>
            <a:r>
              <a:rPr lang="it-IT" b="1" dirty="0" err="1"/>
              <a:t>Protocol</a:t>
            </a:r>
            <a:r>
              <a:rPr lang="it-IT" b="1" dirty="0"/>
              <a:t>) </a:t>
            </a:r>
            <a:r>
              <a:rPr lang="it-IT" dirty="0"/>
              <a:t>è invece affidabile ed orientato alla connessione. Ha però un overhead più alto.</a:t>
            </a:r>
          </a:p>
        </p:txBody>
      </p:sp>
    </p:spTree>
    <p:extLst>
      <p:ext uri="{BB962C8B-B14F-4D97-AF65-F5344CB8AC3E}">
        <p14:creationId xmlns:p14="http://schemas.microsoft.com/office/powerpoint/2010/main" val="258013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D21A5-75D8-4629-B8BB-F69651D3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Varie ed eventuali…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2F9698-5DD6-44BB-B5B7-5BEE528E88A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992597" cy="3977640"/>
          </a:xfrm>
        </p:spPr>
        <p:txBody>
          <a:bodyPr/>
          <a:lstStyle/>
          <a:p>
            <a:r>
              <a:rPr lang="it-IT" dirty="0"/>
              <a:t>La comunicazione tra processi può essere sincrona o asincrona.</a:t>
            </a:r>
          </a:p>
          <a:p>
            <a:r>
              <a:rPr lang="it-IT" dirty="0"/>
              <a:t>Nella comunicazione sincrona le operazioni di </a:t>
            </a:r>
            <a:r>
              <a:rPr lang="it-IT" b="1" dirty="0" err="1"/>
              <a:t>send</a:t>
            </a:r>
            <a:r>
              <a:rPr lang="it-IT" dirty="0"/>
              <a:t> (invio messaggio) e </a:t>
            </a:r>
            <a:r>
              <a:rPr lang="it-IT" b="1" dirty="0" err="1"/>
              <a:t>receive</a:t>
            </a:r>
            <a:r>
              <a:rPr lang="it-IT" dirty="0"/>
              <a:t> (ricezione messaggio) sono bloccanti.  In poche parole, i dati trasmessi devono essere stati ricevuti prima di poter andare avanti </a:t>
            </a:r>
          </a:p>
          <a:p>
            <a:r>
              <a:rPr lang="it-IT" dirty="0"/>
              <a:t>Nella comunicazione asincrona l’operazione </a:t>
            </a:r>
            <a:r>
              <a:rPr lang="it-IT" b="1" dirty="0" err="1"/>
              <a:t>send</a:t>
            </a:r>
            <a:r>
              <a:rPr lang="it-IT" dirty="0"/>
              <a:t> è non bloccante. In poche parole, il messaggio viene copiato in un buffer, e poi il processo mittente può proseguire, mentre il messaggio viene trasmesso. L’operazione </a:t>
            </a:r>
            <a:r>
              <a:rPr lang="it-IT" b="1" dirty="0" err="1"/>
              <a:t>receive</a:t>
            </a:r>
            <a:r>
              <a:rPr lang="it-IT" dirty="0"/>
              <a:t> è normalmente bloccante</a:t>
            </a:r>
          </a:p>
        </p:txBody>
      </p:sp>
    </p:spTree>
    <p:extLst>
      <p:ext uri="{BB962C8B-B14F-4D97-AF65-F5344CB8AC3E}">
        <p14:creationId xmlns:p14="http://schemas.microsoft.com/office/powerpoint/2010/main" val="138837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Grazie mille per la vostra attenzione!!!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614427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Per maggiori chiarimenti contattatemi pure: mbuttolo@libero.it</a:t>
            </a: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www.marcobuttolo.com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Introduzione ai </a:t>
            </a:r>
            <a:r>
              <a:rPr lang="it-IT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socket</a:t>
            </a:r>
            <a:endParaRPr lang="it-IT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0" y="1431010"/>
            <a:ext cx="4557164" cy="479088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it-IT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 </a:t>
            </a:r>
            <a:r>
              <a:rPr lang="it-IT" sz="1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Socket</a:t>
            </a:r>
            <a:r>
              <a:rPr lang="it-IT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sono una tecnologia informatica nata per poter fare comunicare processi sia residenti su </a:t>
            </a:r>
            <a:r>
              <a:rPr lang="it-IT" sz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host</a:t>
            </a:r>
            <a:r>
              <a:rPr lang="it-IT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(computer) differenti sia sullo stesso </a:t>
            </a:r>
            <a:r>
              <a:rPr lang="it-IT" sz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host</a:t>
            </a:r>
            <a:r>
              <a:rPr lang="it-IT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(processi locali -&gt; </a:t>
            </a:r>
            <a:r>
              <a:rPr lang="it-IT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Inter-</a:t>
            </a:r>
            <a:r>
              <a:rPr lang="it-IT" sz="1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  <a:r>
              <a:rPr lang="it-IT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Communication</a:t>
            </a:r>
            <a:r>
              <a:rPr lang="it-IT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</a:t>
            </a:r>
          </a:p>
          <a:p>
            <a:pPr marL="0" indent="0" algn="just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it-IT" dirty="0"/>
              <a:t>Per essere più precisi, il concetto di socket si basa sul modello di gestione I/O per i file Unix, quindi sulle classiche operazioni di apertura, chiusura, lettura e scrittura.  L'utilizzo, infatti, avviene secondo le stesse modalità, aggiungendo i parametri utili alla comunicazione, quali </a:t>
            </a:r>
            <a:r>
              <a:rPr lang="it-IT" b="1" dirty="0"/>
              <a:t>indirizzi</a:t>
            </a:r>
            <a:r>
              <a:rPr lang="it-IT" dirty="0"/>
              <a:t>, </a:t>
            </a:r>
            <a:r>
              <a:rPr lang="it-IT" b="1" dirty="0"/>
              <a:t>numeri di porta</a:t>
            </a:r>
            <a:r>
              <a:rPr lang="it-IT" dirty="0"/>
              <a:t> e </a:t>
            </a:r>
            <a:r>
              <a:rPr lang="it-IT" b="1" dirty="0"/>
              <a:t>protocolli</a:t>
            </a:r>
            <a:r>
              <a:rPr lang="it-IT" dirty="0"/>
              <a:t>.</a:t>
            </a:r>
            <a:endParaRPr lang="it-IT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it-IT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440DAE0-7E31-4C84-9F61-6B40BF43A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969" y="1386579"/>
            <a:ext cx="6067714" cy="460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2D176-36E1-4275-813F-A473DF9A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socket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61AE15-59B7-4323-A6B3-2F2F3D8C4C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6962135" cy="3977640"/>
          </a:xfrm>
        </p:spPr>
        <p:txBody>
          <a:bodyPr/>
          <a:lstStyle/>
          <a:p>
            <a:pPr algn="just"/>
            <a:r>
              <a:rPr lang="it-IT" dirty="0"/>
              <a:t>In queste slides vediamo come fare comunicare via </a:t>
            </a:r>
            <a:r>
              <a:rPr lang="it-IT" dirty="0" err="1"/>
              <a:t>socket</a:t>
            </a:r>
            <a:r>
              <a:rPr lang="it-IT" dirty="0"/>
              <a:t> un programma scritto in C# su una macchina con installato Windows 10 con un programma scritto in Python installato su una macchina </a:t>
            </a:r>
            <a:r>
              <a:rPr lang="it-IT" dirty="0" err="1"/>
              <a:t>vistuale</a:t>
            </a:r>
            <a:r>
              <a:rPr lang="it-IT" dirty="0"/>
              <a:t> Linux </a:t>
            </a:r>
            <a:r>
              <a:rPr lang="it-IT" dirty="0" err="1"/>
              <a:t>Ubuntu</a:t>
            </a:r>
            <a:r>
              <a:rPr lang="it-IT" dirty="0"/>
              <a:t>. Per quanto riguarda il lato client si utilizza come I.D.E (</a:t>
            </a:r>
            <a:r>
              <a:rPr lang="it-IT" dirty="0" err="1"/>
              <a:t>Integrated</a:t>
            </a:r>
            <a:r>
              <a:rPr lang="it-IT" dirty="0"/>
              <a:t> Development Environment) </a:t>
            </a:r>
            <a:r>
              <a:rPr lang="it-IT" b="1" dirty="0"/>
              <a:t>Visual studio </a:t>
            </a:r>
            <a:r>
              <a:rPr lang="it-IT" dirty="0"/>
              <a:t>di casa Microsoft. L’applicazione mostrata in questa demo è una applicazione </a:t>
            </a:r>
            <a:r>
              <a:rPr lang="it-IT" b="1" dirty="0"/>
              <a:t>client</a:t>
            </a:r>
            <a:r>
              <a:rPr lang="it-IT" dirty="0"/>
              <a:t> del tipo desktop con una semplice interfaccia grafica che permette all’operatore di inviare dati al server </a:t>
            </a:r>
            <a:r>
              <a:rPr lang="it-IT" dirty="0" err="1"/>
              <a:t>socket</a:t>
            </a:r>
            <a:r>
              <a:rPr lang="it-IT" dirty="0"/>
              <a:t> scritto in Python e funzionante </a:t>
            </a:r>
            <a:r>
              <a:rPr lang="it-IT" dirty="0" err="1"/>
              <a:t>sun</a:t>
            </a:r>
            <a:r>
              <a:rPr lang="it-IT" dirty="0"/>
              <a:t> una macchina virtuale con installato Linux </a:t>
            </a:r>
            <a:r>
              <a:rPr lang="it-IT" dirty="0" err="1"/>
              <a:t>Ubuntu</a:t>
            </a:r>
            <a:r>
              <a:rPr lang="it-IT" dirty="0"/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B891A48-74ED-4300-B4A4-1972346E8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47" y="3273587"/>
            <a:ext cx="5851685" cy="313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2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D9C36-F176-4418-B2D5-81495008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Server </a:t>
            </a:r>
            <a:r>
              <a:rPr lang="it-IT" dirty="0" err="1"/>
              <a:t>Socket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2A13F0-16F4-4510-B7C2-4542C486DA9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/>
            <a:r>
              <a:rPr lang="it-IT" dirty="0"/>
              <a:t>Il server </a:t>
            </a:r>
            <a:r>
              <a:rPr lang="it-IT" dirty="0" err="1"/>
              <a:t>socket</a:t>
            </a:r>
            <a:r>
              <a:rPr lang="it-IT" dirty="0"/>
              <a:t> è scritto in Python su sistema operativo </a:t>
            </a:r>
            <a:r>
              <a:rPr lang="it-IT" dirty="0" err="1"/>
              <a:t>Ubuntu</a:t>
            </a:r>
            <a:r>
              <a:rPr lang="it-IT" dirty="0"/>
              <a:t>. Lo script Python è piuttosto banale e si concentra tutto nel metodo MAIN (l’entry point del programma):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CREAZIONE OGGETTO SOCKET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BINDING SOCKET CON INDIRIZZO E PORTA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SERVER RIMANE IN ATTESA DI RICEZIONE DATI DA CLIENT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134A3DE-D63D-4710-96A9-16EE950CC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551" y="1435608"/>
            <a:ext cx="5084426" cy="471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9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632865-92F1-4697-9422-3363C8C0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Client </a:t>
            </a:r>
            <a:r>
              <a:rPr lang="it-IT" dirty="0" err="1"/>
              <a:t>Socket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21754F-B2EC-48FB-ACA5-6442C05F094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Il client è sviluppato su sistemi operativi windows sfruttando Visual studio e sviluppando in Visual C#.</a:t>
            </a:r>
          </a:p>
          <a:p>
            <a:pPr algn="just"/>
            <a:r>
              <a:rPr lang="it-IT" dirty="0"/>
              <a:t>La creazione di un oggetto di tipo </a:t>
            </a:r>
            <a:r>
              <a:rPr lang="it-IT" dirty="0" err="1"/>
              <a:t>socket</a:t>
            </a:r>
            <a:r>
              <a:rPr lang="it-IT" dirty="0"/>
              <a:t> TCP viene svolto nel metodo Form1_Load quando viene caricato il </a:t>
            </a:r>
            <a:r>
              <a:rPr lang="it-IT" dirty="0" err="1"/>
              <a:t>form</a:t>
            </a:r>
            <a:r>
              <a:rPr lang="it-IT" dirty="0"/>
              <a:t> per la prima volta. Cliccando sul pulsante, dopo aver scritto qualcosa nella relativa </a:t>
            </a:r>
            <a:r>
              <a:rPr lang="it-IT" dirty="0" err="1"/>
              <a:t>textBox</a:t>
            </a:r>
            <a:r>
              <a:rPr lang="it-IT" dirty="0"/>
              <a:t> è possibile inviare al server il messaggio.</a:t>
            </a:r>
          </a:p>
          <a:p>
            <a:pPr algn="just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F4A09F6-56A1-49EA-91CB-F1DCEB3D8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525" y="1331650"/>
            <a:ext cx="6481167" cy="454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4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66BD7A-B91F-4146-AC28-7E68F7383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Interfaccia client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5AD9CCFF-F56A-4411-ABBB-0A28B1367848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182119" y="1419984"/>
            <a:ext cx="6455854" cy="445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8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D0B9B-18A8-41C4-BE6A-A5805564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Lato script Python su </a:t>
            </a:r>
            <a:r>
              <a:rPr lang="it-IT" dirty="0" err="1"/>
              <a:t>Raspberry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7947A1-D492-4496-B110-CFEAC079A0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Avviando lo script Python verrà visualizzato il messaggio inserito nella </a:t>
            </a:r>
            <a:r>
              <a:rPr lang="it-IT" dirty="0" err="1"/>
              <a:t>textBox</a:t>
            </a:r>
            <a:r>
              <a:rPr lang="it-IT" dirty="0"/>
              <a:t> del programma client lato windows scritto in Visual C#.</a:t>
            </a:r>
          </a:p>
          <a:p>
            <a:r>
              <a:rPr lang="it-IT" dirty="0"/>
              <a:t>Per quanto riguarda la parte Linux. Munirsi di una macchina virtuale (usando </a:t>
            </a:r>
            <a:r>
              <a:rPr lang="it-IT" dirty="0" err="1"/>
              <a:t>Wmware</a:t>
            </a:r>
            <a:r>
              <a:rPr lang="it-IT" dirty="0"/>
              <a:t> workstation player (</a:t>
            </a:r>
            <a:r>
              <a:rPr lang="it-IT" dirty="0">
                <a:hlinkClick r:id="rId2"/>
              </a:rPr>
              <a:t>https://www.vmware.com/it/products/workstation-player/workstation-player-evaluation.html</a:t>
            </a:r>
            <a:r>
              <a:rPr lang="it-IT" dirty="0"/>
              <a:t>)) su cui installare il sistema operativo </a:t>
            </a:r>
            <a:r>
              <a:rPr lang="it-IT" dirty="0" err="1"/>
              <a:t>Ubuntu</a:t>
            </a:r>
            <a:r>
              <a:rPr lang="it-IT" dirty="0"/>
              <a:t>.  Per fare ciò è necessario avere una macchina Windows 7, Windows 8, Windows 10 </a:t>
            </a:r>
            <a:r>
              <a:rPr lang="it-IT" dirty="0" err="1"/>
              <a:t>professional</a:t>
            </a:r>
            <a:r>
              <a:rPr lang="it-IT" dirty="0"/>
              <a:t> oppure basta fare l’upgrade dalla versione Home alla versione </a:t>
            </a:r>
            <a:r>
              <a:rPr lang="it-IT" dirty="0" err="1"/>
              <a:t>professional</a:t>
            </a:r>
            <a:r>
              <a:rPr lang="it-IT" dirty="0"/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2414DD2-6AA8-4165-A87F-831457114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650" y="2796878"/>
            <a:ext cx="4191363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5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9C9E9A-439B-475C-AAEA-21782A9E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 con </a:t>
            </a:r>
            <a:r>
              <a:rPr lang="it-IT" dirty="0" err="1"/>
              <a:t>Socket</a:t>
            </a: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71C0A73-949F-4DAC-BBDF-2894BC821B59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539750" y="1563894"/>
            <a:ext cx="4416425" cy="372068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E14D60A-F6DA-4149-977A-F4A202140B46}"/>
              </a:ext>
            </a:extLst>
          </p:cNvPr>
          <p:cNvSpPr txBox="1"/>
          <p:nvPr/>
        </p:nvSpPr>
        <p:spPr>
          <a:xfrm>
            <a:off x="5788241" y="1819922"/>
            <a:ext cx="60870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Socket</a:t>
            </a:r>
            <a:r>
              <a:rPr lang="it-IT" dirty="0"/>
              <a:t> Test è un simulatore client/server per poter testare </a:t>
            </a:r>
          </a:p>
          <a:p>
            <a:r>
              <a:rPr lang="it-IT" dirty="0"/>
              <a:t>applicazioni che lavorano con i </a:t>
            </a:r>
            <a:r>
              <a:rPr lang="it-IT" dirty="0" err="1"/>
              <a:t>socket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>
                <a:hlinkClick r:id="rId3"/>
              </a:rPr>
              <a:t>http://sockettest.sourceforge.net/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36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CC426-E7EB-4203-9E56-E3397064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Tipologia di </a:t>
            </a:r>
            <a:r>
              <a:rPr lang="it-IT" dirty="0" err="1"/>
              <a:t>socket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C92754-023F-49E5-B273-77DD3AEEDA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7"/>
            <a:ext cx="11055096" cy="4894171"/>
          </a:xfrm>
        </p:spPr>
        <p:txBody>
          <a:bodyPr>
            <a:normAutofit fontScale="32500" lnSpcReduction="20000"/>
          </a:bodyPr>
          <a:lstStyle/>
          <a:p>
            <a:r>
              <a:rPr lang="it-IT" sz="3400" dirty="0"/>
              <a:t>I </a:t>
            </a:r>
            <a:r>
              <a:rPr lang="it-IT" sz="3400" dirty="0" err="1"/>
              <a:t>socket</a:t>
            </a:r>
            <a:r>
              <a:rPr lang="it-IT" sz="3400" dirty="0"/>
              <a:t>, come già accennato, sono dei sistemi software che permettono la comunicazione tra processi. Ci sono due tipi fondamentali di </a:t>
            </a:r>
            <a:r>
              <a:rPr lang="it-IT" sz="3400" dirty="0" err="1"/>
              <a:t>socket</a:t>
            </a:r>
            <a:r>
              <a:rPr lang="it-IT" sz="34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3400" b="1" dirty="0" err="1"/>
              <a:t>socket</a:t>
            </a:r>
            <a:r>
              <a:rPr lang="it-IT" sz="3400" b="1" dirty="0"/>
              <a:t> tradizionali</a:t>
            </a:r>
            <a:r>
              <a:rPr lang="it-IT" sz="3400" dirty="0"/>
              <a:t> su protocollo IP , usati  per le comunicazioni attraverso un protocollo di trasporto;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3400" b="1" dirty="0"/>
              <a:t>Unix domain </a:t>
            </a:r>
            <a:r>
              <a:rPr lang="it-IT" sz="3400" b="1" dirty="0" err="1"/>
              <a:t>socket</a:t>
            </a:r>
            <a:r>
              <a:rPr lang="it-IT" sz="3400" dirty="0"/>
              <a:t> (detti anche </a:t>
            </a:r>
            <a:r>
              <a:rPr lang="it-IT" sz="3400" i="1" dirty="0" err="1"/>
              <a:t>s</a:t>
            </a:r>
            <a:r>
              <a:rPr lang="it-IT" sz="3400" dirty="0" err="1"/>
              <a:t>ocket</a:t>
            </a:r>
            <a:r>
              <a:rPr lang="it-IT" sz="3400" dirty="0"/>
              <a:t> locali o </a:t>
            </a:r>
            <a:r>
              <a:rPr lang="it-IT" sz="3400" dirty="0" err="1"/>
              <a:t>socket</a:t>
            </a:r>
            <a:r>
              <a:rPr lang="it-IT" sz="3400" dirty="0"/>
              <a:t> in dominio Unix), usati nei sistemi operativi </a:t>
            </a:r>
            <a:r>
              <a:rPr lang="it-IT" sz="3400" dirty="0" err="1"/>
              <a:t>posix</a:t>
            </a:r>
            <a:r>
              <a:rPr lang="it-IT" sz="3400" dirty="0"/>
              <a:t> per le comunicazioni tra processi residenti sullo stesso pc.</a:t>
            </a:r>
          </a:p>
          <a:p>
            <a:r>
              <a:rPr lang="it-IT" sz="3400" dirty="0"/>
              <a:t>Inoltre un’altra grossolana suddivisione dei </a:t>
            </a:r>
            <a:r>
              <a:rPr lang="it-IT" sz="3400" dirty="0" err="1"/>
              <a:t>socket</a:t>
            </a:r>
            <a:r>
              <a:rPr lang="it-IT" sz="3400" dirty="0"/>
              <a:t> è la seguente: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3400" b="1" dirty="0"/>
              <a:t>        Stream </a:t>
            </a:r>
            <a:r>
              <a:rPr lang="it-IT" sz="3400" b="1" dirty="0" err="1"/>
              <a:t>socket</a:t>
            </a:r>
            <a:r>
              <a:rPr lang="it-IT" sz="3400" dirty="0"/>
              <a:t>: connection </a:t>
            </a:r>
            <a:r>
              <a:rPr lang="it-IT" sz="3400" dirty="0" err="1"/>
              <a:t>oriented</a:t>
            </a:r>
            <a:r>
              <a:rPr lang="it-IT" sz="3400" dirty="0"/>
              <a:t>, basati su TCP;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400" b="1" dirty="0" err="1"/>
              <a:t>Datagram</a:t>
            </a:r>
            <a:r>
              <a:rPr lang="it-IT" sz="3400" b="1" dirty="0"/>
              <a:t> </a:t>
            </a:r>
            <a:r>
              <a:rPr lang="it-IT" sz="3400" b="1" dirty="0" err="1"/>
              <a:t>socket</a:t>
            </a:r>
            <a:r>
              <a:rPr lang="it-IT" sz="3400" dirty="0"/>
              <a:t>: </a:t>
            </a:r>
            <a:r>
              <a:rPr lang="it-IT" sz="3400" dirty="0" err="1"/>
              <a:t>connectionless</a:t>
            </a:r>
            <a:r>
              <a:rPr lang="it-IT" sz="3400" dirty="0"/>
              <a:t>, basati su UDP;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400" b="1" dirty="0" err="1"/>
              <a:t>Raw</a:t>
            </a:r>
            <a:r>
              <a:rPr lang="it-IT" sz="3400" b="1" dirty="0"/>
              <a:t> </a:t>
            </a:r>
            <a:r>
              <a:rPr lang="it-IT" sz="3400" b="1" dirty="0" err="1"/>
              <a:t>socket</a:t>
            </a:r>
            <a:r>
              <a:rPr lang="it-IT" sz="3400" dirty="0"/>
              <a:t>: utilizzati per lo sviluppo di protocolli.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1891520"/>
      </p:ext>
    </p:extLst>
  </p:cSld>
  <p:clrMapOvr>
    <a:masterClrMapping/>
  </p:clrMapOvr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{BB3875A0-37D9-4E22-88A4-2F8CADC7386C}tf10001108</Template>
  <TotalTime>0</TotalTime>
  <Words>821</Words>
  <Application>Microsoft Office PowerPoint</Application>
  <PresentationFormat>Widescreen</PresentationFormat>
  <Paragraphs>51</Paragraphs>
  <Slides>12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Segoe UI Light</vt:lpstr>
      <vt:lpstr>DocBenvenuto</vt:lpstr>
      <vt:lpstr>GESTIONE SOCKET CON PYTHON</vt:lpstr>
      <vt:lpstr>Introduzione ai socket</vt:lpstr>
      <vt:lpstr>Introduzione ai socket</vt:lpstr>
      <vt:lpstr>Server Socket</vt:lpstr>
      <vt:lpstr>Client Socket</vt:lpstr>
      <vt:lpstr>Interfaccia client</vt:lpstr>
      <vt:lpstr>Lato script Python su Raspberry</vt:lpstr>
      <vt:lpstr>Test con Socket</vt:lpstr>
      <vt:lpstr>Tipologia di socket</vt:lpstr>
      <vt:lpstr>Ricapitolando….</vt:lpstr>
      <vt:lpstr>Varie ed eventuali…</vt:lpstr>
      <vt:lpstr>Grazie mille per la vostra attenzione!!!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2020-05-21T09:43:37Z</dcterms:created>
  <dcterms:modified xsi:type="dcterms:W3CDTF">2020-06-11T15:29:18Z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