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PRODUZIONE DI IDROGENO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5652" y="3817741"/>
            <a:ext cx="6400800" cy="1947333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A cura dell’Ing. </a:t>
            </a:r>
            <a:r>
              <a:rPr lang="it-IT" dirty="0" err="1" smtClean="0">
                <a:solidFill>
                  <a:schemeClr val="bg1"/>
                </a:solidFill>
              </a:rPr>
              <a:t>Buttolo</a:t>
            </a:r>
            <a:r>
              <a:rPr lang="it-IT" dirty="0" smtClean="0">
                <a:solidFill>
                  <a:schemeClr val="bg1"/>
                </a:solidFill>
              </a:rPr>
              <a:t> Marco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44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ottotito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31515" y="316896"/>
                <a:ext cx="9713822" cy="4333481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it-IT" dirty="0" smtClean="0">
                    <a:solidFill>
                      <a:schemeClr val="bg1"/>
                    </a:solidFill>
                  </a:rPr>
                  <a:t>L’idrogeno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it-IT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it-IT" dirty="0" smtClean="0">
                    <a:solidFill>
                      <a:schemeClr val="bg1"/>
                    </a:solidFill>
                  </a:rPr>
                  <a:t> è, in condizioni ambientali standard, un gas incolore, insapore. E’ uno dei principali costituenti dell’acqua, ed è molto abbondante sia sulla terra che nell’universo. </a:t>
                </a:r>
              </a:p>
              <a:p>
                <a:pPr algn="just"/>
                <a:r>
                  <a:rPr lang="it-IT" dirty="0" smtClean="0">
                    <a:solidFill>
                      <a:schemeClr val="bg1"/>
                    </a:solidFill>
                  </a:rPr>
                  <a:t>L’idrogeno però allo stato puro in natura non esiste se non nelle emanazioni vulcaniche. Per produrre industrialmente idrogeno si possono sfruttare due strade:</a:t>
                </a:r>
              </a:p>
              <a:p>
                <a:pPr algn="just"/>
                <a:r>
                  <a:rPr lang="it-IT" dirty="0">
                    <a:solidFill>
                      <a:schemeClr val="bg1"/>
                    </a:solidFill>
                  </a:rPr>
                  <a:t>	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1) Elettrolisi</a:t>
                </a:r>
              </a:p>
              <a:p>
                <a:pPr algn="just"/>
                <a:r>
                  <a:rPr lang="it-IT" dirty="0">
                    <a:solidFill>
                      <a:schemeClr val="bg1"/>
                    </a:solidFill>
                  </a:rPr>
                  <a:t>	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2) </a:t>
                </a:r>
                <a:r>
                  <a:rPr lang="it-IT" dirty="0" err="1" smtClean="0">
                    <a:solidFill>
                      <a:schemeClr val="bg1"/>
                    </a:solidFill>
                  </a:rPr>
                  <a:t>Reforming</a:t>
                </a:r>
                <a:endParaRPr lang="it-IT" dirty="0" smtClean="0">
                  <a:solidFill>
                    <a:schemeClr val="bg1"/>
                  </a:solidFill>
                </a:endParaRPr>
              </a:p>
              <a:p>
                <a:pPr algn="just"/>
                <a:r>
                  <a:rPr lang="it-IT" dirty="0" smtClean="0">
                    <a:solidFill>
                      <a:schemeClr val="bg1"/>
                    </a:solidFill>
                  </a:rPr>
                  <a:t>L’elettrolisi, è il metodo più </a:t>
                </a:r>
                <a:r>
                  <a:rPr lang="it-IT" dirty="0" err="1" smtClean="0">
                    <a:solidFill>
                      <a:schemeClr val="bg1"/>
                    </a:solidFill>
                  </a:rPr>
                  <a:t>utilizzat</a:t>
                </a:r>
                <a:r>
                  <a:rPr lang="it-IT" dirty="0" smtClean="0">
                    <a:solidFill>
                      <a:schemeClr val="bg1"/>
                    </a:solidFill>
                  </a:rPr>
                  <a:t> per produrre a buon mercato idrogeno. Viene sfruttata energia elettrica per scomporre l’acqua nei suoi elementi (idrogeno H) e l’ossigeno (O). </a:t>
                </a:r>
              </a:p>
            </p:txBody>
          </p:sp>
        </mc:Choice>
        <mc:Fallback>
          <p:sp>
            <p:nvSpPr>
              <p:cNvPr id="3" name="Sottotito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31515" y="316896"/>
                <a:ext cx="9713822" cy="4333481"/>
              </a:xfrm>
              <a:blipFill>
                <a:blip r:embed="rId2"/>
                <a:stretch>
                  <a:fillRect l="-753" t="-844" r="-69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56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1515" y="316896"/>
            <a:ext cx="6400800" cy="1947333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In chimica una soluzione è una </a:t>
            </a:r>
            <a:r>
              <a:rPr lang="it-IT" dirty="0" err="1" smtClean="0">
                <a:solidFill>
                  <a:schemeClr val="bg1"/>
                </a:solidFill>
              </a:rPr>
              <a:t>mischela</a:t>
            </a:r>
            <a:r>
              <a:rPr lang="it-IT" dirty="0" smtClean="0">
                <a:solidFill>
                  <a:schemeClr val="bg1"/>
                </a:solidFill>
              </a:rPr>
              <a:t> di solvente e soluto. Il solvente è solitamente l’acqua 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9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1515" y="316896"/>
            <a:ext cx="6400800" cy="1947333"/>
          </a:xfrm>
        </p:spPr>
        <p:txBody>
          <a:bodyPr>
            <a:normAutofit fontScale="25000" lnSpcReduction="20000"/>
          </a:bodyPr>
          <a:lstStyle/>
          <a:p>
            <a:r>
              <a:rPr lang="it-IT" dirty="0"/>
              <a:t>L’idrogeno è utilizzato in diverse applicazioni, qui di seguito elencate.</a:t>
            </a:r>
          </a:p>
          <a:p>
            <a:r>
              <a:rPr lang="it-IT" b="1" dirty="0"/>
              <a:t>Industria alimentare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Nell’industria alimentare, l’idrogeno è impiegato:</a:t>
            </a:r>
          </a:p>
          <a:p>
            <a:r>
              <a:rPr lang="it-IT" dirty="0"/>
              <a:t>per idrogenare gli oli liquidi (come olio di soia, pesce, olio di semi di cotone e mais), trasformandoli in materiali semisolidi come grassi, margarina e burro di arachidi. </a:t>
            </a:r>
          </a:p>
          <a:p>
            <a:r>
              <a:rPr lang="it-IT" b="1" dirty="0"/>
              <a:t>Industria chimica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Nell’industria chimica, l’idrogeno è impiegato:</a:t>
            </a:r>
          </a:p>
          <a:p>
            <a:r>
              <a:rPr lang="it-IT" dirty="0"/>
              <a:t>per la fabbricazione dell’ammoniaca e del metanolo</a:t>
            </a:r>
          </a:p>
          <a:p>
            <a:r>
              <a:rPr lang="it-IT" dirty="0"/>
              <a:t>per idrogenare oli non commestibili per saponi, isolamento, plastica, pomate e altre particolari sostanze chimiche. </a:t>
            </a:r>
          </a:p>
          <a:p>
            <a:r>
              <a:rPr lang="it-IT" b="1" dirty="0"/>
              <a:t>Produzione dei metalli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Nella produzione dei metalli, l’idrogeno è impiegato:</a:t>
            </a:r>
          </a:p>
          <a:p>
            <a:r>
              <a:rPr lang="it-IT" dirty="0"/>
              <a:t>per la creazione di un’atmosfera protettiva nelle operazioni ad elevata temperatura quali la fabbricazione dell’acciaio inossidabile. </a:t>
            </a:r>
          </a:p>
          <a:p>
            <a:r>
              <a:rPr lang="it-IT" b="1" dirty="0"/>
              <a:t>Lavorazione dei metalli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Nella lavorazione dei metalli, l’idrogeno è impiegato:</a:t>
            </a:r>
          </a:p>
          <a:p>
            <a:r>
              <a:rPr lang="it-IT" dirty="0"/>
              <a:t>per la saldatura austenitica inossidabile, comunemente combinato con l’argon</a:t>
            </a:r>
          </a:p>
          <a:p>
            <a:r>
              <a:rPr lang="it-IT" dirty="0"/>
              <a:t>quale supporto nella saldatura del plasma e nelle operazioni di taglio. </a:t>
            </a:r>
          </a:p>
          <a:p>
            <a:r>
              <a:rPr lang="it-IT" b="1" dirty="0"/>
              <a:t>Produzione di energia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Nella produzione di energia, l’idrogeno è impiegato:</a:t>
            </a:r>
          </a:p>
          <a:p>
            <a:r>
              <a:rPr lang="it-IT" dirty="0"/>
              <a:t>quale mezzo di trasferimento del calore per raffreddare i generatori delle turbine ad alta velocità</a:t>
            </a:r>
          </a:p>
          <a:p>
            <a:r>
              <a:rPr lang="it-IT" dirty="0"/>
              <a:t>quale reagente con l’ossigeno negli impianti di raffreddamento dell’acqua bollente, per i reattori nucleari per eliminare l’incidenza della corrosione </a:t>
            </a:r>
            <a:r>
              <a:rPr lang="it-IT" dirty="0" err="1"/>
              <a:t>intergranulare</a:t>
            </a:r>
            <a:r>
              <a:rPr lang="it-IT" dirty="0"/>
              <a:t> che cricca l’impianto di raffreddamento.</a:t>
            </a:r>
          </a:p>
          <a:p>
            <a:r>
              <a:rPr lang="it-IT" b="1" dirty="0"/>
              <a:t>Altre applicazioni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Ulteriori applicazioni dell’idrogeno sono:</a:t>
            </a:r>
          </a:p>
          <a:p>
            <a:r>
              <a:rPr lang="it-IT" dirty="0"/>
              <a:t>nell’industria farmaceutica, per produrre il sorbitolo utilizzato in cosmetica, adesivi e vitamine A e C</a:t>
            </a:r>
          </a:p>
          <a:p>
            <a:r>
              <a:rPr lang="it-IT" dirty="0"/>
              <a:t>nell’industria elettronica, per creare atmosfere appositamente controllate nella produzione dei circuiti semiconduttori</a:t>
            </a:r>
          </a:p>
          <a:p>
            <a:r>
              <a:rPr lang="it-IT" dirty="0"/>
              <a:t>nell’industria petrolifera, per accrescere le prestazioni dei prodotti petroliferi togliendo lo zolfo organico dall’olio grezzo, e per trasformare il grezzo pesante in materiale più leggero. In tal modo, questi prodotti sono più semplici da raffinare e maggiormente </a:t>
            </a:r>
            <a:r>
              <a:rPr lang="it-IT" dirty="0" err="1"/>
              <a:t>commerciabilizzabili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0226858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</TotalTime>
  <Words>41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Cambria Math</vt:lpstr>
      <vt:lpstr>Century Gothic</vt:lpstr>
      <vt:lpstr>Wingdings 3</vt:lpstr>
      <vt:lpstr>Sezione</vt:lpstr>
      <vt:lpstr>PRODUZIONE DI IDROGENO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PRODUZIONE DI IDROGENO</dc:title>
  <dc:creator>Marco</dc:creator>
  <cp:lastModifiedBy>Marco</cp:lastModifiedBy>
  <cp:revision>6</cp:revision>
  <dcterms:created xsi:type="dcterms:W3CDTF">2016-02-06T15:10:00Z</dcterms:created>
  <dcterms:modified xsi:type="dcterms:W3CDTF">2016-02-06T15:55:45Z</dcterms:modified>
</cp:coreProperties>
</file>