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E688C-A3FC-4DBB-A4B8-DF8E2B606E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processo di fosfatazione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86F2B4-BB0B-402D-A669-15FD4C202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 cura </a:t>
            </a:r>
            <a:r>
              <a:rPr lang="it-IT" dirty="0" err="1"/>
              <a:t>dell’Ing</a:t>
            </a:r>
            <a:r>
              <a:rPr lang="it-IT" dirty="0"/>
              <a:t> Buttolo Marco</a:t>
            </a:r>
          </a:p>
        </p:txBody>
      </p:sp>
    </p:spTree>
    <p:extLst>
      <p:ext uri="{BB962C8B-B14F-4D97-AF65-F5344CB8AC3E}">
        <p14:creationId xmlns:p14="http://schemas.microsoft.com/office/powerpoint/2010/main" val="113240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50DDC-AA7E-4971-A6F2-79082345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7CBF7D7-7616-452D-9473-E84C711F6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52" y="2373420"/>
            <a:ext cx="815533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3B33C-0572-4B28-8D0C-2ACA9471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690F132-A270-4ABE-AB2C-5FA62E97E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988" y="2657506"/>
            <a:ext cx="7710012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9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8F471-E740-4EDB-A683-2203E9D6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37DAC-3512-457D-BAA9-27C4560F2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b="1" u="sng" dirty="0"/>
              <a:t>fosfatazione</a:t>
            </a:r>
            <a:r>
              <a:rPr lang="it-IT" dirty="0"/>
              <a:t> è un particolare processo di natura chimica che consente di alterare significativamente la superficie di manufatti di ferro o leghe di ferro.</a:t>
            </a:r>
          </a:p>
          <a:p>
            <a:r>
              <a:rPr lang="it-IT" dirty="0"/>
              <a:t>L’obiettivo di tale processo è quello di diminuire l’attrito sulla superficie del manufatto e di renderlo anche più resistente alla corrosione.</a:t>
            </a:r>
          </a:p>
          <a:p>
            <a:r>
              <a:rPr lang="it-IT" dirty="0"/>
              <a:t>Si utilizzano soluzioni di fosfato ed i pezzi vengono spruzzati o immersi in tali soluzioni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762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2FC00E-DD15-413A-B331-86085EC6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862551-D4AD-45A5-99DD-08BE8A48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703025"/>
          </a:xfrm>
        </p:spPr>
        <p:txBody>
          <a:bodyPr/>
          <a:lstStyle/>
          <a:p>
            <a:r>
              <a:rPr lang="it-IT" dirty="0"/>
              <a:t>Di seguito viene mostrato un esempio di macchina per il processo di fosfatazione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94D1991-9F3D-4EB8-AB38-D3DB6E00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961" y="3429000"/>
            <a:ext cx="4231689" cy="31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0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5814E-0F08-462C-BDA2-2F4F8075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8D152C-BFED-46CE-933E-3830F434B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Nell’industria meccanica e metalmeccanica i materiali con cui più spesso si ha a che fare sono:</a:t>
            </a:r>
          </a:p>
          <a:p>
            <a:pPr lvl="1"/>
            <a:r>
              <a:rPr lang="it-IT" dirty="0"/>
              <a:t>Ferro</a:t>
            </a:r>
          </a:p>
          <a:p>
            <a:pPr lvl="1"/>
            <a:r>
              <a:rPr lang="it-IT" dirty="0"/>
              <a:t>Ghisa</a:t>
            </a:r>
          </a:p>
          <a:p>
            <a:pPr lvl="1"/>
            <a:r>
              <a:rPr lang="it-IT" dirty="0"/>
              <a:t>Acciaio inox</a:t>
            </a:r>
          </a:p>
          <a:p>
            <a:pPr lvl="1"/>
            <a:r>
              <a:rPr lang="it-IT" dirty="0"/>
              <a:t>Alluminio</a:t>
            </a:r>
          </a:p>
          <a:p>
            <a:pPr lvl="1"/>
            <a:r>
              <a:rPr lang="it-IT" dirty="0"/>
              <a:t>Rame</a:t>
            </a:r>
          </a:p>
          <a:p>
            <a:pPr lvl="1"/>
            <a:r>
              <a:rPr lang="it-IT" dirty="0"/>
              <a:t>Zinco</a:t>
            </a:r>
          </a:p>
          <a:p>
            <a:pPr lvl="1"/>
            <a:endParaRPr lang="it-IT" dirty="0"/>
          </a:p>
          <a:p>
            <a:pPr marL="457200" lvl="1" indent="0">
              <a:buNone/>
            </a:pPr>
            <a:r>
              <a:rPr lang="it-IT" dirty="0"/>
              <a:t>Nel ciclo di produzione di un manufatto, sulle superfici si possono fare lavorazioni metalliche, trattamenti termici, trattamenti con prodotti chimici.</a:t>
            </a:r>
          </a:p>
        </p:txBody>
      </p:sp>
    </p:spTree>
    <p:extLst>
      <p:ext uri="{BB962C8B-B14F-4D97-AF65-F5344CB8AC3E}">
        <p14:creationId xmlns:p14="http://schemas.microsoft.com/office/powerpoint/2010/main" val="161838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D073D3-CDA6-4C97-9E2F-C495E25E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85EE37-B035-4C08-A4E1-69D5EDD72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quanto riguarda i trattamenti chimici si possono avere:</a:t>
            </a:r>
          </a:p>
          <a:p>
            <a:pPr lvl="1"/>
            <a:r>
              <a:rPr lang="it-IT" dirty="0"/>
              <a:t>Lavaggio</a:t>
            </a:r>
          </a:p>
          <a:p>
            <a:pPr lvl="1"/>
            <a:r>
              <a:rPr lang="it-IT" dirty="0"/>
              <a:t>Decapaggio</a:t>
            </a:r>
          </a:p>
          <a:p>
            <a:pPr lvl="1"/>
            <a:r>
              <a:rPr lang="it-IT" dirty="0"/>
              <a:t>Passivazione</a:t>
            </a:r>
          </a:p>
          <a:p>
            <a:pPr lvl="1"/>
            <a:r>
              <a:rPr lang="it-IT" dirty="0"/>
              <a:t>Fosfatazione</a:t>
            </a:r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18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17C6BE-9F6D-40CE-836F-4AD054B8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FD1D85-081C-4096-9A17-3CA062AE8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Lo scopo del processo di fosfatazione è quello di fornire un </a:t>
            </a:r>
            <a:r>
              <a:rPr lang="it-IT" b="1" dirty="0"/>
              <a:t>miglior</a:t>
            </a:r>
            <a:r>
              <a:rPr lang="it-IT" dirty="0"/>
              <a:t> </a:t>
            </a:r>
            <a:r>
              <a:rPr lang="it-IT" b="1" dirty="0"/>
              <a:t>ancoraggio</a:t>
            </a:r>
            <a:r>
              <a:rPr lang="it-IT" dirty="0"/>
              <a:t> a cere, olii, vernici, eccetera.</a:t>
            </a:r>
            <a:br>
              <a:rPr lang="it-IT" dirty="0"/>
            </a:br>
            <a:r>
              <a:rPr lang="it-IT" dirty="0"/>
              <a:t>Solitamente lo strato di fosfato che si lega al substrato metallico ha uno spessore che può variare dai 5 ai 10 µm.</a:t>
            </a:r>
          </a:p>
          <a:p>
            <a:r>
              <a:rPr lang="it-IT" dirty="0"/>
              <a:t>l processo di </a:t>
            </a:r>
            <a:r>
              <a:rPr lang="it-IT" b="1" dirty="0"/>
              <a:t>fosfatazione superficiale</a:t>
            </a:r>
            <a:r>
              <a:rPr lang="it-IT" dirty="0"/>
              <a:t> può essere di </a:t>
            </a:r>
            <a:r>
              <a:rPr lang="it-IT"/>
              <a:t>vario tipo:</a:t>
            </a:r>
            <a:endParaRPr lang="it-IT" dirty="0"/>
          </a:p>
          <a:p>
            <a:pPr lvl="1"/>
            <a:r>
              <a:rPr lang="it-IT" b="1" dirty="0"/>
              <a:t>Fosfatazione al manganese -&gt; usato a freddo è impiegato dei trattamenti antiattrito e auto-lubrificanti</a:t>
            </a:r>
          </a:p>
          <a:p>
            <a:pPr lvl="1"/>
            <a:r>
              <a:rPr lang="it-IT" b="1" dirty="0"/>
              <a:t>Fosfatazione allo zinco -&gt; usata per inibire l’azione della ruggine e come sistema di ancoraggio per vernici, gomme, eccetera</a:t>
            </a:r>
          </a:p>
          <a:p>
            <a:pPr lvl="1"/>
            <a:r>
              <a:rPr lang="it-IT" b="1" dirty="0"/>
              <a:t>Fosfatazione zinco-calcio</a:t>
            </a:r>
            <a:r>
              <a:rPr lang="it-IT" dirty="0"/>
              <a:t> -&gt; </a:t>
            </a:r>
            <a:r>
              <a:rPr lang="it-IT" b="1" dirty="0"/>
              <a:t>conferisce alla superficie metallica un’ottima base ancorante per verniciatura e incollaggio di plastiche e polimeri, quali gomma e teflon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975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4DF96-15D0-4B29-A3AC-8113BE1A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0EE34A-B891-43D2-9F5C-39BEE0E6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Chiaramente, per poter effettuare una buona fosfatazione è necessario che il pezzo da trattare venga preventivamente sgrassato per eliminare le parti oleose e successivamente risciacquato.  Questa operazione preliminare si chiama </a:t>
            </a:r>
            <a:r>
              <a:rPr lang="it-IT" b="1" dirty="0"/>
              <a:t>sgrassaggio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Può capitare che lo sgrassaggio avvenga in due fasi distinte: sgrassaggio con spray e sgrassaggio per immersione del pezzo da fosfatare.</a:t>
            </a:r>
          </a:p>
          <a:p>
            <a:pPr algn="just"/>
            <a:r>
              <a:rPr lang="it-IT" dirty="0"/>
              <a:t>Nella successiva slide viene mostrato il processo di sgrassaggio:</a:t>
            </a:r>
          </a:p>
        </p:txBody>
      </p:sp>
    </p:spTree>
    <p:extLst>
      <p:ext uri="{BB962C8B-B14F-4D97-AF65-F5344CB8AC3E}">
        <p14:creationId xmlns:p14="http://schemas.microsoft.com/office/powerpoint/2010/main" val="201400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6AFA38-106D-44ED-8023-2FFF1273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0C6D058-9415-470E-B5C8-A0FFC3668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2" y="2453320"/>
            <a:ext cx="7617035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9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3EB9F-9CD6-47F8-8CAC-BB7B089E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fosfatazione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C21D0-5664-44A4-95F3-F98FB27CF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"passivazione" è un processo che permette di accelerare la formazione di questo strato protettivo tramite l'ausilio di specifici preparati. Si opera normalmente mediante immersione in vasche o, in alternativa a spruzzo. Pertanto, dopo la fosfatazione si può avere il processo di passivazione.</a:t>
            </a:r>
          </a:p>
          <a:p>
            <a:r>
              <a:rPr lang="it-IT" dirty="0"/>
              <a:t>La slide successiva mostra lo schema di fosfatazione e successivamente di passivazione.</a:t>
            </a:r>
          </a:p>
        </p:txBody>
      </p:sp>
    </p:spTree>
    <p:extLst>
      <p:ext uri="{BB962C8B-B14F-4D97-AF65-F5344CB8AC3E}">
        <p14:creationId xmlns:p14="http://schemas.microsoft.com/office/powerpoint/2010/main" val="74174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TM03457503[[fn=Citazione]]</Template>
  <TotalTime>196</TotalTime>
  <Words>278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Citazione</vt:lpstr>
      <vt:lpstr>Il processo di fosfatazione</vt:lpstr>
      <vt:lpstr>La fosfatazione</vt:lpstr>
      <vt:lpstr>La fosfatazione</vt:lpstr>
      <vt:lpstr>La fosfatazione</vt:lpstr>
      <vt:lpstr>La fosfatazione</vt:lpstr>
      <vt:lpstr>La fosfatazione</vt:lpstr>
      <vt:lpstr>La fosfatazione</vt:lpstr>
      <vt:lpstr>La fosfatazione</vt:lpstr>
      <vt:lpstr>La fosfatazione</vt:lpstr>
      <vt:lpstr>La fosfatazione</vt:lpstr>
      <vt:lpstr>La fosfatazione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processo di fosfatazione</dc:title>
  <dc:creator>Buttolo Marco</dc:creator>
  <cp:lastModifiedBy>Buttolo Marco</cp:lastModifiedBy>
  <cp:revision>23</cp:revision>
  <dcterms:created xsi:type="dcterms:W3CDTF">2019-09-18T08:03:50Z</dcterms:created>
  <dcterms:modified xsi:type="dcterms:W3CDTF">2019-09-19T09:56:48Z</dcterms:modified>
</cp:coreProperties>
</file>