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83" r:id="rId4"/>
    <p:sldId id="282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Progettazione, morphing, annotazione, collaborazione, Aiutami" id="{B9B51309-D148-4332-87C2-07BE32FBCA3B}">
          <p14:sldIdLst>
            <p14:sldId id="271"/>
            <p14:sldId id="283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Buttolo" userId="0c2bc4baf8c47ece" providerId="LiveId" clId="{3D5EF6E0-06F9-4376-A290-EF359162C5B7}"/>
    <pc:docChg chg="custSel addSld modSld modSection">
      <pc:chgData name="Marco Buttolo" userId="0c2bc4baf8c47ece" providerId="LiveId" clId="{3D5EF6E0-06F9-4376-A290-EF359162C5B7}" dt="2021-12-05T11:36:12.501" v="975" actId="20577"/>
      <pc:docMkLst>
        <pc:docMk/>
      </pc:docMkLst>
      <pc:sldChg chg="delSp modSp mod">
        <pc:chgData name="Marco Buttolo" userId="0c2bc4baf8c47ece" providerId="LiveId" clId="{3D5EF6E0-06F9-4376-A290-EF359162C5B7}" dt="2021-12-05T11:35:11.551" v="815" actId="6549"/>
        <pc:sldMkLst>
          <pc:docMk/>
          <pc:sldMk cId="3457616166" sldId="271"/>
        </pc:sldMkLst>
        <pc:spChg chg="mod">
          <ac:chgData name="Marco Buttolo" userId="0c2bc4baf8c47ece" providerId="LiveId" clId="{3D5EF6E0-06F9-4376-A290-EF359162C5B7}" dt="2021-12-05T11:31:06.556" v="16" actId="20577"/>
          <ac:spMkLst>
            <pc:docMk/>
            <pc:sldMk cId="3457616166" sldId="271"/>
            <ac:spMk id="8" creationId="{00000000-0000-0000-0000-000000000000}"/>
          </ac:spMkLst>
        </pc:spChg>
        <pc:spChg chg="mod">
          <ac:chgData name="Marco Buttolo" userId="0c2bc4baf8c47ece" providerId="LiveId" clId="{3D5EF6E0-06F9-4376-A290-EF359162C5B7}" dt="2021-12-05T11:35:11.551" v="815" actId="6549"/>
          <ac:spMkLst>
            <pc:docMk/>
            <pc:sldMk cId="3457616166" sldId="271"/>
            <ac:spMk id="38" creationId="{00000000-0000-0000-0000-000000000000}"/>
          </ac:spMkLst>
        </pc:spChg>
        <pc:picChg chg="del">
          <ac:chgData name="Marco Buttolo" userId="0c2bc4baf8c47ece" providerId="LiveId" clId="{3D5EF6E0-06F9-4376-A290-EF359162C5B7}" dt="2021-12-05T11:31:08.394" v="17" actId="478"/>
          <ac:picMkLst>
            <pc:docMk/>
            <pc:sldMk cId="3457616166" sldId="271"/>
            <ac:picMk id="5" creationId="{00000000-0000-0000-0000-000000000000}"/>
          </ac:picMkLst>
        </pc:picChg>
      </pc:sldChg>
      <pc:sldChg chg="modSp new mod">
        <pc:chgData name="Marco Buttolo" userId="0c2bc4baf8c47ece" providerId="LiveId" clId="{3D5EF6E0-06F9-4376-A290-EF359162C5B7}" dt="2021-12-05T11:36:12.501" v="975" actId="20577"/>
        <pc:sldMkLst>
          <pc:docMk/>
          <pc:sldMk cId="1727687559" sldId="283"/>
        </pc:sldMkLst>
        <pc:spChg chg="mod">
          <ac:chgData name="Marco Buttolo" userId="0c2bc4baf8c47ece" providerId="LiveId" clId="{3D5EF6E0-06F9-4376-A290-EF359162C5B7}" dt="2021-12-05T11:35:30.731" v="833" actId="20577"/>
          <ac:spMkLst>
            <pc:docMk/>
            <pc:sldMk cId="1727687559" sldId="283"/>
            <ac:spMk id="2" creationId="{92CCC18C-2B40-40DB-94E1-5312A513BB5C}"/>
          </ac:spMkLst>
        </pc:spChg>
        <pc:spChg chg="mod">
          <ac:chgData name="Marco Buttolo" userId="0c2bc4baf8c47ece" providerId="LiveId" clId="{3D5EF6E0-06F9-4376-A290-EF359162C5B7}" dt="2021-12-05T11:36:12.501" v="975" actId="20577"/>
          <ac:spMkLst>
            <pc:docMk/>
            <pc:sldMk cId="1727687559" sldId="283"/>
            <ac:spMk id="3" creationId="{A2CCFA99-34F1-495F-A9EB-796A4AD9CB6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F181A1-EE90-48ED-A9C1-83228112D0AD}" type="datetime1">
              <a:rPr lang="it-IT" smtClean="0"/>
              <a:t>05/12/2021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2FE36-EE55-4AC0-A4CD-6D9A26FBC6DB}" type="datetime1">
              <a:rPr lang="it-IT" smtClean="0"/>
              <a:pPr/>
              <a:t>05/12/2021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197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7349784-714E-421F-8ACC-DB72D3ADC4FD}" type="datetime1">
              <a:rPr lang="it-IT" noProof="0" smtClean="0"/>
              <a:t>05/12/2021</a:t>
            </a:fld>
            <a:endParaRPr lang="it-IT" noProof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AFBADFA-B4A8-4175-8F6F-6B4D45F9DCA3}" type="datetime1">
              <a:rPr lang="it-IT" noProof="0" smtClean="0"/>
              <a:t>05/12/2021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obuttolo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Metodologia agile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. Buttolo Marco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Metodologia agile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541610" y="1524708"/>
            <a:ext cx="11017116" cy="4778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La metodologia agile è una metodologia di progettazione, sviluppo, e rilascio del software che negli ultimi anni è diventata una delle metodologie di riferimento in ambito informatico. 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Essa prevede:</a:t>
            </a:r>
          </a:p>
          <a:p>
            <a:pPr>
              <a:spcAft>
                <a:spcPts val="600"/>
              </a:spcAft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Una produzione ed un rilascio continuo di software.</a:t>
            </a:r>
          </a:p>
          <a:p>
            <a:pPr>
              <a:spcAft>
                <a:spcPts val="600"/>
              </a:spcAft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Molte piccole modifiche, snelle, per fare fronte ai continui ed immediati </a:t>
            </a:r>
            <a:r>
              <a:rPr lang="it-IT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changes</a:t>
            </a:r>
            <a:endParaRPr lang="it-IT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I quattro aspetti chiave ossia:</a:t>
            </a:r>
          </a:p>
          <a:p>
            <a:pPr lvl="1">
              <a:spcAft>
                <a:spcPts val="600"/>
              </a:spcAft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Ci si concentra sugli individui e sulle interazioni rispetto ai processi ed agli strumenti</a:t>
            </a:r>
          </a:p>
          <a:p>
            <a:pPr lvl="1">
              <a:spcAft>
                <a:spcPts val="600"/>
              </a:spcAft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Si predilige il software efficiente rispetto ad una documentazione esaustiva</a:t>
            </a:r>
          </a:p>
          <a:p>
            <a:pPr lvl="1">
              <a:spcAft>
                <a:spcPts val="600"/>
              </a:spcAft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Una collaborazione con il cliente molto più stretta rispetto alla negoziazione di contratti</a:t>
            </a:r>
          </a:p>
          <a:p>
            <a:pPr lvl="1">
              <a:spcAft>
                <a:spcPts val="600"/>
              </a:spcAft>
              <a:defRPr/>
            </a:pPr>
            <a:r>
              <a:rPr lang="it-IT" sz="1100" dirty="0">
                <a:latin typeface="Segoe UI" panose="020B0502040204020203" pitchFamily="34" charset="0"/>
                <a:cs typeface="Segoe UI" panose="020B0502040204020203" pitchFamily="34" charset="0"/>
              </a:rPr>
              <a:t>Una preparazione ad affrontare il cambiamento rispetto all’esecuzione di un determinato piano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CCC18C-2B40-40DB-94E1-5312A513B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Metodologia agile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CCFA99-34F1-495F-A9EB-796A4AD9CB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63619" cy="3977640"/>
          </a:xfrm>
        </p:spPr>
        <p:txBody>
          <a:bodyPr/>
          <a:lstStyle/>
          <a:p>
            <a:r>
              <a:rPr lang="it-IT" dirty="0"/>
              <a:t>E’ una metodologia nata per fare fronte ai limiti del classico approccio </a:t>
            </a:r>
            <a:r>
              <a:rPr lang="it-IT" dirty="0" err="1"/>
              <a:t>waterfall</a:t>
            </a:r>
            <a:r>
              <a:rPr lang="it-IT" dirty="0"/>
              <a:t> (approccio a catena di montaggio </a:t>
            </a:r>
            <a:r>
              <a:rPr lang="it-IT"/>
              <a:t>(Henry </a:t>
            </a:r>
            <a:r>
              <a:rPr lang="it-IT" dirty="0"/>
              <a:t>Ford </a:t>
            </a:r>
            <a:r>
              <a:rPr lang="it-IT"/>
              <a:t>1913)).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768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614427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Miei contatti:</a:t>
            </a: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u="sng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Personal web site: www.marcobuttolo.com</a:t>
            </a:r>
            <a:endParaRPr lang="it-IT" sz="20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Personal mail: 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21_TF10001108_Win32" id="{DD69D5FF-C052-474C-AF8A-4D569B23606F}" vid="{CBAB095B-8978-47B4-BB5B-CF9210CB1F2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{76DE1FEE-6571-4C5D-8568-2C5C63DDC155}tf10001108_win32</Template>
  <TotalTime>7</TotalTime>
  <Words>172</Words>
  <Application>Microsoft Office PowerPoint</Application>
  <PresentationFormat>Widescreen</PresentationFormat>
  <Paragraphs>21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DocBenvenuto</vt:lpstr>
      <vt:lpstr>Metodologia agile</vt:lpstr>
      <vt:lpstr>Metodologia agile</vt:lpstr>
      <vt:lpstr>Metodologia agile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agile</dc:title>
  <dc:creator>Marco Buttolo</dc:creator>
  <cp:keywords/>
  <cp:lastModifiedBy>Marco Buttolo</cp:lastModifiedBy>
  <cp:revision>1</cp:revision>
  <dcterms:created xsi:type="dcterms:W3CDTF">2021-12-05T11:29:17Z</dcterms:created>
  <dcterms:modified xsi:type="dcterms:W3CDTF">2021-12-05T11:36:26Z</dcterms:modified>
  <cp:version/>
</cp:coreProperties>
</file>