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71" r:id="rId3"/>
    <p:sldId id="283" r:id="rId4"/>
    <p:sldId id="282" r:id="rId5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envenuto" id="{E75E278A-FF0E-49A4-B170-79828D63BBAD}">
          <p14:sldIdLst>
            <p14:sldId id="256"/>
          </p14:sldIdLst>
        </p14:section>
        <p14:section name="Progettazione, morphing, annotazione, collaborazione, Aiutami" id="{B9B51309-D148-4332-87C2-07BE32FBCA3B}">
          <p14:sldIdLst>
            <p14:sldId id="271"/>
            <p14:sldId id="283"/>
          </p14:sldIdLst>
        </p14:section>
        <p14:section name="Altre informazioni" id="{2CC34DB2-6590-42C0-AD4B-A04C6060184E}">
          <p14:sldIdLst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241" autoAdjust="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70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Buttolo" userId="0c2bc4baf8c47ece" providerId="LiveId" clId="{3D5EF6E0-06F9-4376-A290-EF359162C5B7}"/>
    <pc:docChg chg="custSel addSld modSld modSection">
      <pc:chgData name="Marco Buttolo" userId="0c2bc4baf8c47ece" providerId="LiveId" clId="{3D5EF6E0-06F9-4376-A290-EF359162C5B7}" dt="2021-12-05T11:36:12.501" v="975" actId="20577"/>
      <pc:docMkLst>
        <pc:docMk/>
      </pc:docMkLst>
      <pc:sldChg chg="delSp modSp mod">
        <pc:chgData name="Marco Buttolo" userId="0c2bc4baf8c47ece" providerId="LiveId" clId="{3D5EF6E0-06F9-4376-A290-EF359162C5B7}" dt="2021-12-05T11:35:11.551" v="815" actId="6549"/>
        <pc:sldMkLst>
          <pc:docMk/>
          <pc:sldMk cId="3457616166" sldId="271"/>
        </pc:sldMkLst>
        <pc:spChg chg="mod">
          <ac:chgData name="Marco Buttolo" userId="0c2bc4baf8c47ece" providerId="LiveId" clId="{3D5EF6E0-06F9-4376-A290-EF359162C5B7}" dt="2021-12-05T11:31:06.556" v="16" actId="20577"/>
          <ac:spMkLst>
            <pc:docMk/>
            <pc:sldMk cId="3457616166" sldId="271"/>
            <ac:spMk id="8" creationId="{00000000-0000-0000-0000-000000000000}"/>
          </ac:spMkLst>
        </pc:spChg>
        <pc:spChg chg="mod">
          <ac:chgData name="Marco Buttolo" userId="0c2bc4baf8c47ece" providerId="LiveId" clId="{3D5EF6E0-06F9-4376-A290-EF359162C5B7}" dt="2021-12-05T11:35:11.551" v="815" actId="6549"/>
          <ac:spMkLst>
            <pc:docMk/>
            <pc:sldMk cId="3457616166" sldId="271"/>
            <ac:spMk id="38" creationId="{00000000-0000-0000-0000-000000000000}"/>
          </ac:spMkLst>
        </pc:spChg>
        <pc:picChg chg="del">
          <ac:chgData name="Marco Buttolo" userId="0c2bc4baf8c47ece" providerId="LiveId" clId="{3D5EF6E0-06F9-4376-A290-EF359162C5B7}" dt="2021-12-05T11:31:08.394" v="17" actId="478"/>
          <ac:picMkLst>
            <pc:docMk/>
            <pc:sldMk cId="3457616166" sldId="271"/>
            <ac:picMk id="5" creationId="{00000000-0000-0000-0000-000000000000}"/>
          </ac:picMkLst>
        </pc:picChg>
      </pc:sldChg>
      <pc:sldChg chg="modSp new mod">
        <pc:chgData name="Marco Buttolo" userId="0c2bc4baf8c47ece" providerId="LiveId" clId="{3D5EF6E0-06F9-4376-A290-EF359162C5B7}" dt="2021-12-05T11:36:12.501" v="975" actId="20577"/>
        <pc:sldMkLst>
          <pc:docMk/>
          <pc:sldMk cId="1727687559" sldId="283"/>
        </pc:sldMkLst>
        <pc:spChg chg="mod">
          <ac:chgData name="Marco Buttolo" userId="0c2bc4baf8c47ece" providerId="LiveId" clId="{3D5EF6E0-06F9-4376-A290-EF359162C5B7}" dt="2021-12-05T11:35:30.731" v="833" actId="20577"/>
          <ac:spMkLst>
            <pc:docMk/>
            <pc:sldMk cId="1727687559" sldId="283"/>
            <ac:spMk id="2" creationId="{92CCC18C-2B40-40DB-94E1-5312A513BB5C}"/>
          </ac:spMkLst>
        </pc:spChg>
        <pc:spChg chg="mod">
          <ac:chgData name="Marco Buttolo" userId="0c2bc4baf8c47ece" providerId="LiveId" clId="{3D5EF6E0-06F9-4376-A290-EF359162C5B7}" dt="2021-12-05T11:36:12.501" v="975" actId="20577"/>
          <ac:spMkLst>
            <pc:docMk/>
            <pc:sldMk cId="1727687559" sldId="283"/>
            <ac:spMk id="3" creationId="{A2CCFA99-34F1-495F-A9EB-796A4AD9CB6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5F181A1-EE90-48ED-A9C1-83228112D0AD}" type="datetime1">
              <a:rPr lang="it-IT" smtClean="0"/>
              <a:t>05/12/2021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B2FE36-EE55-4AC0-A4CD-6D9A26FBC6DB}" type="datetime1">
              <a:rPr lang="it-IT" smtClean="0"/>
              <a:pPr/>
              <a:t>05/12/2021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2197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1780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it-IT" sz="1800" noProof="0"/>
          </a:p>
        </p:txBody>
      </p:sp>
      <p:cxnSp>
        <p:nvCxnSpPr>
          <p:cNvPr id="12" name="Connettore diritto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0" hasCustomPrompt="1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Fare clic per modificare lo stile del titolo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Secondo livello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Terzo livello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Quarto livello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Quinto livello</a:t>
            </a:r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7349784-714E-421F-8ACC-DB72D3ADC4FD}" type="datetime1">
              <a:rPr lang="it-IT" noProof="0" smtClean="0"/>
              <a:t>05/12/2021</a:t>
            </a:fld>
            <a:endParaRPr lang="it-IT" noProof="0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/>
          </a:p>
        </p:txBody>
      </p:sp>
      <p:sp>
        <p:nvSpPr>
          <p:cNvPr id="10" name="Rettangolo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sz="quarter" idx="13" hasCustomPrompt="1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Fare clic per modificare lo stile del titolo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Secondo livello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Terzo livello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Quarto livello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it-IT" sz="1800" noProof="0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it-IT" noProof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/>
              <a:t>Fare clic per modificare lo stile del titolo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0AFBADFA-B4A8-4175-8F6F-6B4D45F9DCA3}" type="datetime1">
              <a:rPr lang="it-IT" noProof="0" smtClean="0"/>
              <a:t>05/12/2021</a:t>
            </a:fld>
            <a:endParaRPr lang="it-IT" noProof="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it-IT" noProof="0" smtClean="0"/>
              <a:pPr rtl="0"/>
              <a:t>‹N›</a:t>
            </a:fld>
            <a:endParaRPr lang="it-IT" noProof="0"/>
          </a:p>
        </p:txBody>
      </p:sp>
      <p:cxnSp>
        <p:nvCxnSpPr>
          <p:cNvPr id="8" name="Connettore diritto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cobuttolo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387600"/>
          </a:xfrm>
        </p:spPr>
        <p:txBody>
          <a:bodyPr rtlCol="0" anchor="ctr" anchorCtr="0">
            <a:normAutofit/>
          </a:bodyPr>
          <a:lstStyle/>
          <a:p>
            <a:pPr rtl="0"/>
            <a:r>
              <a:rPr lang="it-IT" sz="4800" dirty="0">
                <a:solidFill>
                  <a:schemeClr val="bg1"/>
                </a:solidFill>
              </a:rPr>
              <a:t>Metodologia agile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855620" y="2933105"/>
            <a:ext cx="9582736" cy="1137793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it-IT" sz="2400" dirty="0">
                <a:solidFill>
                  <a:schemeClr val="bg1"/>
                </a:solidFill>
                <a:latin typeface="+mj-lt"/>
              </a:rPr>
              <a:t>A cura </a:t>
            </a:r>
            <a:r>
              <a:rPr lang="it-IT" sz="2400" dirty="0" err="1">
                <a:solidFill>
                  <a:schemeClr val="bg1"/>
                </a:solidFill>
                <a:latin typeface="+mj-lt"/>
              </a:rPr>
              <a:t>dell’Ing</a:t>
            </a:r>
            <a:r>
              <a:rPr lang="it-IT" sz="2400" dirty="0">
                <a:solidFill>
                  <a:schemeClr val="bg1"/>
                </a:solidFill>
                <a:latin typeface="+mj-lt"/>
              </a:rPr>
              <a:t>. Buttolo Marco</a:t>
            </a: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 dirty="0">
                <a:latin typeface="Segoe UI Light" panose="020B0502040204020203" pitchFamily="34" charset="0"/>
                <a:cs typeface="Segoe UI Light" panose="020B0502040204020203" pitchFamily="34" charset="0"/>
              </a:rPr>
              <a:t>Metodologia agile</a:t>
            </a:r>
          </a:p>
        </p:txBody>
      </p:sp>
      <p:sp>
        <p:nvSpPr>
          <p:cNvPr id="38" name="Segnaposto contenuto 17"/>
          <p:cNvSpPr txBox="1">
            <a:spLocks/>
          </p:cNvSpPr>
          <p:nvPr/>
        </p:nvSpPr>
        <p:spPr>
          <a:xfrm>
            <a:off x="541610" y="1524708"/>
            <a:ext cx="11017116" cy="4778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it-IT" sz="1100" dirty="0">
                <a:latin typeface="Segoe UI" panose="020B0502040204020203" pitchFamily="34" charset="0"/>
                <a:cs typeface="Segoe UI" panose="020B0502040204020203" pitchFamily="34" charset="0"/>
              </a:rPr>
              <a:t>La metodologia agile è una metodologia di progettazione, sviluppo, e rilascio del software che negli ultimi anni è diventata una delle metodologie di riferimento in ambito informatico. </a:t>
            </a:r>
          </a:p>
          <a:p>
            <a:pPr marL="0" lvl="0" indent="0" rtl="0">
              <a:spcAft>
                <a:spcPts val="600"/>
              </a:spcAft>
              <a:buNone/>
              <a:defRPr/>
            </a:pPr>
            <a:r>
              <a:rPr lang="it-IT" sz="1100" dirty="0">
                <a:latin typeface="Segoe UI" panose="020B0502040204020203" pitchFamily="34" charset="0"/>
                <a:cs typeface="Segoe UI" panose="020B0502040204020203" pitchFamily="34" charset="0"/>
              </a:rPr>
              <a:t>Essa prevede:</a:t>
            </a:r>
          </a:p>
          <a:p>
            <a:pPr>
              <a:spcAft>
                <a:spcPts val="600"/>
              </a:spcAft>
              <a:defRPr/>
            </a:pPr>
            <a:r>
              <a:rPr lang="it-IT" sz="1100" dirty="0">
                <a:latin typeface="Segoe UI" panose="020B0502040204020203" pitchFamily="34" charset="0"/>
                <a:cs typeface="Segoe UI" panose="020B0502040204020203" pitchFamily="34" charset="0"/>
              </a:rPr>
              <a:t>Una produzione ed un rilascio continuo di software.</a:t>
            </a:r>
          </a:p>
          <a:p>
            <a:pPr>
              <a:spcAft>
                <a:spcPts val="600"/>
              </a:spcAft>
              <a:defRPr/>
            </a:pPr>
            <a:r>
              <a:rPr lang="it-IT" sz="1100" dirty="0">
                <a:latin typeface="Segoe UI" panose="020B0502040204020203" pitchFamily="34" charset="0"/>
                <a:cs typeface="Segoe UI" panose="020B0502040204020203" pitchFamily="34" charset="0"/>
              </a:rPr>
              <a:t>Molte piccole modifiche, snelle, per fare fronte ai continui ed immediati </a:t>
            </a:r>
            <a:r>
              <a:rPr lang="it-IT" sz="1100" dirty="0" err="1">
                <a:latin typeface="Segoe UI" panose="020B0502040204020203" pitchFamily="34" charset="0"/>
                <a:cs typeface="Segoe UI" panose="020B0502040204020203" pitchFamily="34" charset="0"/>
              </a:rPr>
              <a:t>changes</a:t>
            </a:r>
            <a:endParaRPr lang="it-IT" sz="11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spcAft>
                <a:spcPts val="600"/>
              </a:spcAft>
              <a:defRPr/>
            </a:pPr>
            <a:r>
              <a:rPr lang="it-IT" sz="1100" dirty="0">
                <a:latin typeface="Segoe UI" panose="020B0502040204020203" pitchFamily="34" charset="0"/>
                <a:cs typeface="Segoe UI" panose="020B0502040204020203" pitchFamily="34" charset="0"/>
              </a:rPr>
              <a:t>I quattro aspetti chiave ossia:</a:t>
            </a:r>
          </a:p>
          <a:p>
            <a:pPr lvl="1">
              <a:spcAft>
                <a:spcPts val="600"/>
              </a:spcAft>
              <a:defRPr/>
            </a:pPr>
            <a:r>
              <a:rPr lang="it-IT" sz="1100" dirty="0">
                <a:latin typeface="Segoe UI" panose="020B0502040204020203" pitchFamily="34" charset="0"/>
                <a:cs typeface="Segoe UI" panose="020B0502040204020203" pitchFamily="34" charset="0"/>
              </a:rPr>
              <a:t>Ci si concentra sugli individui e sulle interazioni rispetto ai processi ed agli strumenti</a:t>
            </a:r>
          </a:p>
          <a:p>
            <a:pPr lvl="1">
              <a:spcAft>
                <a:spcPts val="600"/>
              </a:spcAft>
              <a:defRPr/>
            </a:pPr>
            <a:r>
              <a:rPr lang="it-IT" sz="1100" dirty="0">
                <a:latin typeface="Segoe UI" panose="020B0502040204020203" pitchFamily="34" charset="0"/>
                <a:cs typeface="Segoe UI" panose="020B0502040204020203" pitchFamily="34" charset="0"/>
              </a:rPr>
              <a:t>Si predilige il software efficiente rispetto ad una documentazione esaustiva</a:t>
            </a:r>
          </a:p>
          <a:p>
            <a:pPr lvl="1">
              <a:spcAft>
                <a:spcPts val="600"/>
              </a:spcAft>
              <a:defRPr/>
            </a:pPr>
            <a:r>
              <a:rPr lang="it-IT" sz="1100" dirty="0">
                <a:latin typeface="Segoe UI" panose="020B0502040204020203" pitchFamily="34" charset="0"/>
                <a:cs typeface="Segoe UI" panose="020B0502040204020203" pitchFamily="34" charset="0"/>
              </a:rPr>
              <a:t>Una collaborazione con il cliente molto più stretta rispetto alla negoziazione di contratti</a:t>
            </a:r>
          </a:p>
          <a:p>
            <a:pPr lvl="1">
              <a:spcAft>
                <a:spcPts val="600"/>
              </a:spcAft>
              <a:defRPr/>
            </a:pPr>
            <a:r>
              <a:rPr lang="it-IT" sz="1100" dirty="0">
                <a:latin typeface="Segoe UI" panose="020B0502040204020203" pitchFamily="34" charset="0"/>
                <a:cs typeface="Segoe UI" panose="020B0502040204020203" pitchFamily="34" charset="0"/>
              </a:rPr>
              <a:t>Una preparazione ad affrontare il cambiamento rispetto all’esecuzione di un determinato piano</a:t>
            </a:r>
          </a:p>
        </p:txBody>
      </p:sp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CCC18C-2B40-40DB-94E1-5312A513B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Metodologia agile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CCFA99-34F1-495F-A9EB-796A4AD9CB6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9495" y="1435608"/>
            <a:ext cx="11063619" cy="3977640"/>
          </a:xfrm>
        </p:spPr>
        <p:txBody>
          <a:bodyPr/>
          <a:lstStyle/>
          <a:p>
            <a:r>
              <a:rPr lang="it-IT" dirty="0"/>
              <a:t>E’ una metodologia nata per fare fronte ai limiti del classico approccio </a:t>
            </a:r>
            <a:r>
              <a:rPr lang="it-IT" dirty="0" err="1"/>
              <a:t>waterfall</a:t>
            </a:r>
            <a:r>
              <a:rPr lang="it-IT" dirty="0"/>
              <a:t> (approccio a catena di montaggio </a:t>
            </a:r>
            <a:r>
              <a:rPr lang="it-IT"/>
              <a:t>(Henry </a:t>
            </a:r>
            <a:r>
              <a:rPr lang="it-IT" dirty="0"/>
              <a:t>Ford </a:t>
            </a:r>
            <a:r>
              <a:rPr lang="it-IT"/>
              <a:t>1913)).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27687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it-IT" dirty="0">
                <a:latin typeface="Segoe UI Light" panose="020B0502040204020203" pitchFamily="34" charset="0"/>
                <a:cs typeface="Segoe UI Light" panose="020B0502040204020203" pitchFamily="34" charset="0"/>
              </a:rPr>
              <a:t>Contatti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half" idx="4294967295"/>
          </p:nvPr>
        </p:nvSpPr>
        <p:spPr>
          <a:xfrm>
            <a:off x="541611" y="2614427"/>
            <a:ext cx="9442648" cy="3978275"/>
          </a:xfrm>
        </p:spPr>
        <p:txBody>
          <a:bodyPr rtlCol="0">
            <a:normAutofit/>
          </a:bodyPr>
          <a:lstStyle/>
          <a:p>
            <a:pPr marL="0" indent="0" rtl="0">
              <a:lnSpc>
                <a:spcPts val="3600"/>
              </a:lnSpc>
              <a:spcAft>
                <a:spcPts val="0"/>
              </a:spcAft>
              <a:buNone/>
            </a:pPr>
            <a:r>
              <a:rPr lang="it-IT" sz="2000" dirty="0">
                <a:latin typeface="Segoe UI Light" panose="020B0502040204020203" pitchFamily="34" charset="0"/>
                <a:cs typeface="Segoe UI Light" panose="020B0502040204020203" pitchFamily="34" charset="0"/>
              </a:rPr>
              <a:t>Miei contatti:</a:t>
            </a:r>
          </a:p>
          <a:p>
            <a:pPr marL="0" indent="0" rtl="0">
              <a:lnSpc>
                <a:spcPts val="3600"/>
              </a:lnSpc>
              <a:spcAft>
                <a:spcPts val="0"/>
              </a:spcAft>
              <a:buNone/>
            </a:pPr>
            <a:r>
              <a:rPr lang="it-IT" sz="2000" u="sng" dirty="0">
                <a:latin typeface="Segoe UI Light" panose="020B0502040204020203" pitchFamily="34" charset="0"/>
                <a:cs typeface="Segoe UI Light" panose="020B0502040204020203" pitchFamily="34" charset="0"/>
                <a:hlinkClick r:id="rId3"/>
              </a:rPr>
              <a:t>Personal web site: www.marcobuttolo.com</a:t>
            </a:r>
            <a:endParaRPr lang="it-IT" sz="2000" u="sng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indent="0" rtl="0">
              <a:lnSpc>
                <a:spcPts val="3600"/>
              </a:lnSpc>
              <a:spcAft>
                <a:spcPts val="0"/>
              </a:spcAft>
              <a:buNone/>
            </a:pPr>
            <a:r>
              <a:rPr lang="it-IT" sz="2000" u="sng" dirty="0">
                <a:latin typeface="Segoe UI Light" panose="020B0502040204020203" pitchFamily="34" charset="0"/>
                <a:cs typeface="Segoe UI Light" panose="020B0502040204020203" pitchFamily="34" charset="0"/>
              </a:rPr>
              <a:t>Personal mail: mbuttolo@libero.it</a:t>
            </a:r>
            <a:endParaRPr lang="it-IT" sz="2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indent="0" rtl="0">
              <a:lnSpc>
                <a:spcPts val="3600"/>
              </a:lnSpc>
              <a:spcAft>
                <a:spcPts val="0"/>
              </a:spcAft>
              <a:buNone/>
            </a:pPr>
            <a:endParaRPr lang="it-IT" sz="2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025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theme/theme1.xml><?xml version="1.0" encoding="utf-8"?>
<a:theme xmlns:a="http://schemas.openxmlformats.org/drawingml/2006/main" name="DocBenvenu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0957321_TF10001108_Win32" id="{DD69D5FF-C052-474C-AF8A-4D569B23606F}" vid="{CBAB095B-8978-47B4-BB5B-CF9210CB1F2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{76DE1FEE-6571-4C5D-8568-2C5C63DDC155}tf10001108_win32</Template>
  <TotalTime>7</TotalTime>
  <Words>172</Words>
  <Application>Microsoft Office PowerPoint</Application>
  <PresentationFormat>Widescreen</PresentationFormat>
  <Paragraphs>21</Paragraphs>
  <Slides>4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Segoe UI</vt:lpstr>
      <vt:lpstr>Segoe UI Light</vt:lpstr>
      <vt:lpstr>DocBenvenuto</vt:lpstr>
      <vt:lpstr>Metodologia agile</vt:lpstr>
      <vt:lpstr>Metodologia agile</vt:lpstr>
      <vt:lpstr>Metodologia agile</vt:lpstr>
      <vt:lpstr>Contatti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Metodologia agile</dc:title>
  <dc:creator>Marco Buttolo</dc:creator>
  <cp:keywords/>
  <cp:lastModifiedBy>Marco Buttolo</cp:lastModifiedBy>
  <cp:revision>1</cp:revision>
  <dcterms:created xsi:type="dcterms:W3CDTF">2021-12-05T11:29:17Z</dcterms:created>
  <dcterms:modified xsi:type="dcterms:W3CDTF">2021-12-05T11:36:26Z</dcterms:modified>
  <cp:version/>
</cp:coreProperties>
</file>