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5D5A53-5676-4BE3-8223-337553C99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C0DEB4-488E-413E-81D9-4FFCF701D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9C038B-CF04-4D09-805D-A29BC1BE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0AB5A4-F5F6-4068-AB8C-DC996793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A175FF-C392-4B7B-90AB-3843B03C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85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E1373A-E08B-463E-A3F8-FA7B6EAE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75878F2-8F8C-47C9-AD5B-6310C4148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28FFC3-499F-4789-A0A0-3A566920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9972AC-A413-4D05-A78E-8A2B27A6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31E4A6-9255-4FB9-8832-ED76C12A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97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148D144-68EA-455A-82B5-4455D0BCA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168F2E9-3678-432F-9164-B27D97DBE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740E4F-31A2-4E33-BB5C-226E65172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B311CA-D489-4539-A749-0D1ED904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559833-00AE-4CEE-B58B-BEC16B5C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16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7A7D88-37DC-44D4-B2D1-B889E583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22098D-4315-4DDC-8AEF-28078850A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9350F4-90DE-404E-BF77-08D2E2EA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95DA9A-416D-4466-B3B3-313BC067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EB9FE8-94CF-468D-994B-BB01CF3E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7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380A16-5168-4F19-8D1F-5E77B390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A86301-5EC4-4024-BCDC-DE72551A4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D86E4B-5A35-4B3A-BA78-ED3261BB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5D8E28-5DA9-4C45-9A6C-243DB35FE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9D76CE-6987-4964-9CB5-EBAD2298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47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1568CC-D4E9-4E16-AC97-F372CCA1B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8826C7-06C5-4382-869F-59A460697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89F776A-B07E-4E75-9419-03DA095CB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20A5956-7C01-45FA-9DEB-6050DDA12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5A5223D-82B7-4225-AE86-F974FD2AE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F874A79-3E94-43C4-9B10-B68150250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08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F455B0-6799-4EB9-828E-333410D07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5D55F6-2762-4A58-BEAB-CEFDD85DE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7839A1E-4A22-4F04-B833-5C8AD86C3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3F66817-68B1-407B-AAD7-D0442DB15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ED8723A-69C6-4A94-A216-E20688F05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AB6EDF6-8F94-4C49-811C-D78635AF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D307F4D-9620-44AE-A584-DEE72D88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7B22BBB-3CB5-41C5-A9ED-8C956071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4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93DC5-5CA7-4FC7-B03E-8616DB818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74403D0-2FB7-47A2-A075-39419D216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FF67C1-2130-4D14-83E6-2E3B1D438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2D28AD-1748-4991-80D4-34A67F95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12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5276D9-5EEE-4B69-86A9-F6A7F890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7A5D80-819B-4497-B861-C0EFFD47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98457C-66C3-4A45-9ABE-4EFC1AE56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609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7E0BC2-0C86-4C5E-847F-6BF1FBFE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728DC6-2AF7-4610-8E1A-D30F5105E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CC3DAFF-9186-42E8-9395-36F9ED0CE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37036A-D5CA-40FA-B617-7C8A609D1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74F057F-E918-4DA3-A1C6-27004A21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B90578-D613-4E20-ADDE-42B9E7BA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43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CE3A98-A1EF-4F9D-8074-6F1D599C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24CF87E-2FCA-4F1F-8615-A79766C9F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53D346B-8A5E-4B57-B4D7-43549EAEC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69C47F-F6AE-4786-BF7F-B80BB0CF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78741F-5725-4DC6-98A3-8D0BDA98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83ABC3-63AE-43DB-B521-2DE8D7E9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83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8C1BF9-82C1-426C-8E77-08433D04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EB95A1-7358-4151-BF08-832686E1D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718D20-10AC-4FEB-B9A6-693FF3098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CFC6-BAB5-43AA-8796-EFEEF1BC4E7B}" type="datetimeFigureOut">
              <a:rPr lang="it-IT" smtClean="0"/>
              <a:t>09/03/2020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27691D-6585-4F0D-852E-1F98C07F2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9F376D-4882-4030-B0AE-8129849F9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0A7C3-F1C8-4CF4-B326-CF13F8914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93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AAD8B7-B353-4014-AC27-9DB18CEF75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Spiegazione del fenomeno di galleggiamento di un corpo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C0312F-6EE5-4027-9368-86804C0870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 cura </a:t>
            </a:r>
            <a:r>
              <a:rPr lang="it-IT" dirty="0" err="1"/>
              <a:t>dell’Ing</a:t>
            </a:r>
            <a:r>
              <a:rPr lang="it-IT" dirty="0"/>
              <a:t>. Buttolo Marco</a:t>
            </a:r>
          </a:p>
        </p:txBody>
      </p:sp>
    </p:spTree>
    <p:extLst>
      <p:ext uri="{BB962C8B-B14F-4D97-AF65-F5344CB8AC3E}">
        <p14:creationId xmlns:p14="http://schemas.microsoft.com/office/powerpoint/2010/main" val="22187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9A09C-A71F-403C-B390-05F79BB6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Principio di galleggiamento di un corpo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D80142-B563-4DC0-842E-9CE320DFC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consideri una barca che galleggia sull’acqua come viene mostrato in figura: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BC2F32A-9802-4997-BB72-55C58510C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559" y="2869458"/>
            <a:ext cx="5687087" cy="330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3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9A09C-A71F-403C-B390-05F79BB6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Principio di galleggiamento di un corpo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8D80142-B563-4DC0-842E-9CE320DFC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dirty="0"/>
                  <a:t>Si indichi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la forza peso. Tale forza vale:</a:t>
                </a:r>
              </a:p>
              <a:p>
                <a:endParaRPr lang="it-IT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𝑉𝑔</m:t>
                    </m:r>
                  </m:oMath>
                </a14:m>
                <a:r>
                  <a:rPr lang="it-IT" dirty="0"/>
                  <a:t>     dove:  </a:t>
                </a:r>
                <a14:m>
                  <m:oMath xmlns:m="http://schemas.openxmlformats.org/officeDocument/2006/math"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𝑚𝑎𝑠𝑠𝑎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𝑣𝑜𝑙𝑢𝑚𝑒</m:t>
                        </m:r>
                      </m:den>
                    </m:f>
                  </m:oMath>
                </a14:m>
                <a:r>
                  <a:rPr lang="it-IT" dirty="0"/>
                  <a:t>  (densità)</a:t>
                </a:r>
              </a:p>
              <a:p>
                <a:endParaRPr lang="it-IT" dirty="0"/>
              </a:p>
              <a:p>
                <a:pPr algn="just"/>
                <a:r>
                  <a:rPr lang="it-IT" dirty="0"/>
                  <a:t>Indichiamo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it-IT" dirty="0"/>
                  <a:t> la forza </a:t>
                </a:r>
                <a:r>
                  <a:rPr lang="it-IT"/>
                  <a:t>di Archimede</a:t>
                </a:r>
                <a:r>
                  <a:rPr lang="it-IT" dirty="0"/>
                  <a:t>. In poche parole, ogni corpo immerso parzialmente o completamente in un fluido, riceve una spinta verticale dal basso verso l'alto, uguale per intensità al peso del fluido spostato come i vasi comunicanti. Si ricordi che nella fisica un fluido è un liquido o un gas.</a:t>
                </a:r>
              </a:p>
              <a:p>
                <a:endParaRPr lang="it-IT" dirty="0"/>
              </a:p>
              <a:p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8D80142-B563-4DC0-842E-9CE320DFC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92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9A09C-A71F-403C-B390-05F79BB6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Principio di galleggiamento di un corpo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8D80142-B563-4DC0-842E-9CE320DFC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it-IT" dirty="0"/>
                  <a:t>Pertanto, condizione di equilibrio:</a:t>
                </a:r>
              </a:p>
              <a:p>
                <a:endParaRPr lang="it-IT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𝑉𝑔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t-IT" dirty="0"/>
              </a:p>
              <a:p>
                <a:endParaRPr lang="it-IT" dirty="0"/>
              </a:p>
              <a:p>
                <a:r>
                  <a:rPr lang="it-IT" dirty="0"/>
                  <a:t>Questo comporta che: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𝑐𝑜𝑟𝑝𝑜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𝑐𝑜𝑟𝑝𝑜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𝑠𝑎𝑙𝑒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𝑓𝑖𝑛𝑜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𝑎𝑙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𝑟𝑎𝑔𝑔𝑖𝑢𝑛𝑔𝑖𝑚𝑒𝑛𝑡𝑜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𝑑𝑒𝑙𝑙𝑎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𝑠𝑢𝑝𝑒𝑟𝑓𝑖𝑐𝑖𝑒</m:t>
                    </m:r>
                  </m:oMath>
                </a14:m>
                <a:endParaRPr lang="it-IT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𝑐𝑜𝑟𝑝𝑜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𝑐𝑜𝑟𝑝𝑜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𝑠𝑐𝑒𝑛𝑑𝑒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affonda</m:t>
                        </m:r>
                      </m:e>
                    </m:d>
                  </m:oMath>
                </a14:m>
                <a:endParaRPr lang="it-IT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𝑐𝑜𝑟𝑝𝑜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𝑐𝑜𝑟𝑝𝑜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𝑟𝑖𝑚𝑎𝑛𝑒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𝑠𝑡𝑎𝑡𝑜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𝑑𝑖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𝑞𝑢𝑖𝑒𝑡𝑒</m:t>
                    </m:r>
                  </m:oMath>
                </a14:m>
                <a:endParaRPr lang="it-IT" b="0" dirty="0"/>
              </a:p>
              <a:p>
                <a:pPr lvl="1"/>
                <a:endParaRPr lang="it-IT" dirty="0"/>
              </a:p>
              <a:p>
                <a:pPr marL="457200" lvl="1" indent="0">
                  <a:buNone/>
                </a:pPr>
                <a:r>
                  <a:rPr lang="it-IT" dirty="0"/>
                  <a:t>N.B: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𝑐𝑜𝑟𝑝𝑜</m:t>
                        </m:r>
                      </m:sub>
                    </m:sSub>
                  </m:oMath>
                </a14:m>
                <a:r>
                  <a:rPr lang="it-IT" dirty="0"/>
                  <a:t> = densità della parte di corpo immersa nel fluido.</a:t>
                </a:r>
              </a:p>
              <a:p>
                <a:pPr lvl="1"/>
                <a:endParaRPr lang="it-IT" dirty="0"/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78D80142-B563-4DC0-842E-9CE320DFC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809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191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di Office</vt:lpstr>
      <vt:lpstr>Spiegazione del fenomeno di galleggiamento di un corpo</vt:lpstr>
      <vt:lpstr>Principio di galleggiamento di un corpo</vt:lpstr>
      <vt:lpstr>Principio di galleggiamento di un corpo</vt:lpstr>
      <vt:lpstr>Principio di galleggiamento di un corpo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Spiegazione del fenomeno di galleggiamento di un corpo</dc:title>
  <dc:creator>Marco Buttolo</dc:creator>
  <cp:lastModifiedBy>Marco Buttolo</cp:lastModifiedBy>
  <cp:revision>8</cp:revision>
  <dcterms:created xsi:type="dcterms:W3CDTF">2020-03-09T07:52:30Z</dcterms:created>
  <dcterms:modified xsi:type="dcterms:W3CDTF">2020-03-09T11:11:01Z</dcterms:modified>
</cp:coreProperties>
</file>