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Architettura sistemi x86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 cura dell’Ing. </a:t>
            </a:r>
            <a:r>
              <a:rPr lang="it-IT" dirty="0" err="1" smtClean="0"/>
              <a:t>Buttolo</a:t>
            </a:r>
            <a:r>
              <a:rPr lang="it-IT" dirty="0" smtClean="0"/>
              <a:t> Marco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52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82880" y="1332412"/>
            <a:ext cx="884088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Una CPU (Central Processing Unit) in un sistema x86 è composta da due parti: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Una unità di elaborazione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Una parte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 smtClean="0"/>
              <a:t>I registri interni alla CPU  sono raggruppabili in quattro categorie: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Registri generali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Registri di segmento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Registri dei puntatori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Indicatori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 smtClean="0"/>
              <a:t>I registri generali sono a loro volta suddivisi in: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 -&gt; registro accumulatore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 -&gt; registro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 -&gt; registro contatore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 -&gt; registro dati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491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95942" y="1240971"/>
            <a:ext cx="98755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Nei sistemi a 16 bit si aveva: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AX -&gt; registro accumulatore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BX -&gt; registro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CX -&gt; registro contatori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DX -&gt; registro dati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 smtClean="0"/>
              <a:t>Mentre nei sistemi a 32 e 64 bit si ha: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EAX </a:t>
            </a:r>
            <a:r>
              <a:rPr lang="it-IT" dirty="0"/>
              <a:t>-&gt; registro accumulatore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EBX </a:t>
            </a:r>
            <a:r>
              <a:rPr lang="it-IT" dirty="0"/>
              <a:t>-&gt; registro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ECX </a:t>
            </a:r>
            <a:r>
              <a:rPr lang="it-IT" dirty="0"/>
              <a:t>-&gt; registro contatori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EDX </a:t>
            </a:r>
            <a:r>
              <a:rPr lang="it-IT" dirty="0"/>
              <a:t>-&gt; registro dati</a:t>
            </a:r>
          </a:p>
          <a:p>
            <a:endParaRPr lang="it-IT" dirty="0" smtClean="0"/>
          </a:p>
          <a:p>
            <a:r>
              <a:rPr lang="it-IT" dirty="0" smtClean="0"/>
              <a:t>Il registro accumulatore serve per memorizzare dati temporanei, per operazioni aritmetiche, eccetera. Il registro base contiene i puntatori per accedere alla memoria.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77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95942" y="1240971"/>
            <a:ext cx="98755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Nei sistemi a 16 bit si aveva: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AX -&gt; registro accumulatore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BX -&gt; registro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CX -&gt; registro contatori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DX -&gt; registro dati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 smtClean="0"/>
              <a:t>Mentre nei sistemi a 32 e 64 bit si ha: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EAX </a:t>
            </a:r>
            <a:r>
              <a:rPr lang="it-IT" dirty="0"/>
              <a:t>-&gt; registro accumulatore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EBX </a:t>
            </a:r>
            <a:r>
              <a:rPr lang="it-IT" dirty="0"/>
              <a:t>-&gt; registro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ECX </a:t>
            </a:r>
            <a:r>
              <a:rPr lang="it-IT" dirty="0"/>
              <a:t>-&gt; registro contatori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EDX </a:t>
            </a:r>
            <a:r>
              <a:rPr lang="it-IT" dirty="0"/>
              <a:t>-&gt; registro dati</a:t>
            </a:r>
          </a:p>
          <a:p>
            <a:endParaRPr lang="it-IT" dirty="0" smtClean="0"/>
          </a:p>
          <a:p>
            <a:r>
              <a:rPr lang="it-IT" dirty="0" smtClean="0"/>
              <a:t>Il registro accumulatore serve per memorizzare dati temporanei, per operazioni aritmetiche, eccetera. Il registro base contiene i puntatori per accedere alla memoria.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6996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444</TotalTime>
  <Words>234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Ione</vt:lpstr>
      <vt:lpstr>Architettura sistemi x86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shell di Linux</dc:title>
  <dc:creator>Marco</dc:creator>
  <cp:lastModifiedBy>Marco</cp:lastModifiedBy>
  <cp:revision>50</cp:revision>
  <dcterms:created xsi:type="dcterms:W3CDTF">2015-10-31T08:56:05Z</dcterms:created>
  <dcterms:modified xsi:type="dcterms:W3CDTF">2016-03-12T14:54:10Z</dcterms:modified>
</cp:coreProperties>
</file>