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65" r:id="rId5"/>
    <p:sldId id="266" r:id="rId6"/>
    <p:sldId id="258" r:id="rId7"/>
    <p:sldId id="259" r:id="rId8"/>
    <p:sldId id="260" r:id="rId9"/>
    <p:sldId id="261" r:id="rId10"/>
    <p:sldId id="262" r:id="rId11"/>
    <p:sldId id="263" r:id="rId12"/>
    <p:sldId id="267" r:id="rId13"/>
    <p:sldId id="264" r:id="rId14"/>
    <p:sldId id="269" r:id="rId15"/>
    <p:sldId id="270" r:id="rId16"/>
    <p:sldId id="271"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rgbClr val="9BAFB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70712-8A49-40B8-A170-18FAC1B0F4C5}"/>
              </a:ext>
            </a:extLst>
          </p:cNvPr>
          <p:cNvSpPr txBox="1">
            <a:spLocks noGrp="1"/>
          </p:cNvSpPr>
          <p:nvPr>
            <p:ph type="ctrTitle"/>
          </p:nvPr>
        </p:nvSpPr>
        <p:spPr>
          <a:xfrm>
            <a:off x="1600200" y="2386739"/>
            <a:ext cx="8991596" cy="1645920"/>
          </a:xfrm>
          <a:ln w="38103" cap="sq">
            <a:solidFill>
              <a:srgbClr val="404040"/>
            </a:solidFill>
            <a:prstDash val="solid"/>
            <a:miter/>
          </a:ln>
        </p:spPr>
        <p:txBody>
          <a:bodyPr lIns="274320" rIns="274320"/>
          <a:lstStyle>
            <a:lvl1pPr>
              <a:defRPr sz="3800"/>
            </a:lvl1pPr>
          </a:lstStyle>
          <a:p>
            <a:pPr lvl="0"/>
            <a:r>
              <a:rPr lang="it-IT"/>
              <a:t>Fare clic per modificare lo stile del titolo dello schema</a:t>
            </a:r>
            <a:endParaRPr lang="en-US"/>
          </a:p>
        </p:txBody>
      </p:sp>
      <p:sp>
        <p:nvSpPr>
          <p:cNvPr id="3" name="Subtitle 2">
            <a:extLst>
              <a:ext uri="{FF2B5EF4-FFF2-40B4-BE49-F238E27FC236}">
                <a16:creationId xmlns:a16="http://schemas.microsoft.com/office/drawing/2014/main" id="{63764C9A-A015-4C02-AFB3-F918CC784097}"/>
              </a:ext>
            </a:extLst>
          </p:cNvPr>
          <p:cNvSpPr txBox="1">
            <a:spLocks noGrp="1"/>
          </p:cNvSpPr>
          <p:nvPr>
            <p:ph type="subTitle" idx="1"/>
          </p:nvPr>
        </p:nvSpPr>
        <p:spPr>
          <a:xfrm>
            <a:off x="2695194" y="4352544"/>
            <a:ext cx="6801608" cy="1239889"/>
          </a:xfrm>
        </p:spPr>
        <p:txBody>
          <a:bodyPr anchorCtr="1"/>
          <a:lstStyle>
            <a:lvl1pPr marL="0" indent="0" algn="ctr">
              <a:buNone/>
              <a:defRPr lang="it-IT" sz="2000">
                <a:solidFill>
                  <a:srgbClr val="FFFFFF"/>
                </a:solidFill>
              </a:defRPr>
            </a:lvl1pPr>
          </a:lstStyle>
          <a:p>
            <a:pPr lvl="0"/>
            <a:r>
              <a:rPr lang="it-IT"/>
              <a:t>Fare clic per modificare lo stile del sottotitolo dello schema</a:t>
            </a:r>
            <a:endParaRPr lang="en-US"/>
          </a:p>
        </p:txBody>
      </p:sp>
      <p:sp>
        <p:nvSpPr>
          <p:cNvPr id="4" name="Date Placeholder 6">
            <a:extLst>
              <a:ext uri="{FF2B5EF4-FFF2-40B4-BE49-F238E27FC236}">
                <a16:creationId xmlns:a16="http://schemas.microsoft.com/office/drawing/2014/main" id="{5897D53C-155B-43FE-9724-C08C3787E5C3}"/>
              </a:ext>
            </a:extLst>
          </p:cNvPr>
          <p:cNvSpPr txBox="1">
            <a:spLocks noGrp="1"/>
          </p:cNvSpPr>
          <p:nvPr>
            <p:ph type="dt" sz="half" idx="7"/>
          </p:nvPr>
        </p:nvSpPr>
        <p:spPr/>
        <p:txBody>
          <a:bodyPr/>
          <a:lstStyle>
            <a:lvl1pPr>
              <a:defRPr>
                <a:solidFill>
                  <a:srgbClr val="FFFFFF"/>
                </a:solidFill>
              </a:defRPr>
            </a:lvl1pPr>
          </a:lstStyle>
          <a:p>
            <a:pPr lvl="0"/>
            <a:fld id="{C88ADFE6-78B5-467D-BC91-F68C95A76F21}" type="datetime1">
              <a:rPr lang="en-US"/>
              <a:pPr lvl="0"/>
              <a:t>11/14/2020</a:t>
            </a:fld>
            <a:endParaRPr lang="en-US"/>
          </a:p>
        </p:txBody>
      </p:sp>
      <p:sp>
        <p:nvSpPr>
          <p:cNvPr id="5" name="Footer Placeholder 7">
            <a:extLst>
              <a:ext uri="{FF2B5EF4-FFF2-40B4-BE49-F238E27FC236}">
                <a16:creationId xmlns:a16="http://schemas.microsoft.com/office/drawing/2014/main" id="{B9D09FED-4A48-476F-9891-3225E9C35FCE}"/>
              </a:ext>
            </a:extLst>
          </p:cNvPr>
          <p:cNvSpPr txBox="1">
            <a:spLocks noGrp="1"/>
          </p:cNvSpPr>
          <p:nvPr>
            <p:ph type="ftr" sz="quarter" idx="9"/>
          </p:nvPr>
        </p:nvSpPr>
        <p:spPr/>
        <p:txBody>
          <a:bodyPr/>
          <a:lstStyle>
            <a:lvl1pPr>
              <a:defRPr>
                <a:solidFill>
                  <a:srgbClr val="FFFFFF"/>
                </a:solidFill>
              </a:defRPr>
            </a:lvl1pPr>
          </a:lstStyle>
          <a:p>
            <a:pPr lvl="0"/>
            <a:endParaRPr lang="en-US"/>
          </a:p>
        </p:txBody>
      </p:sp>
      <p:sp>
        <p:nvSpPr>
          <p:cNvPr id="6" name="Slide Number Placeholder 8">
            <a:extLst>
              <a:ext uri="{FF2B5EF4-FFF2-40B4-BE49-F238E27FC236}">
                <a16:creationId xmlns:a16="http://schemas.microsoft.com/office/drawing/2014/main" id="{A19324BF-AAA0-470D-AA8A-1ABDF4C1721D}"/>
              </a:ext>
            </a:extLst>
          </p:cNvPr>
          <p:cNvSpPr txBox="1">
            <a:spLocks noGrp="1"/>
          </p:cNvSpPr>
          <p:nvPr>
            <p:ph type="sldNum" sz="quarter" idx="8"/>
          </p:nvPr>
        </p:nvSpPr>
        <p:spPr/>
        <p:txBody>
          <a:bodyPr/>
          <a:lstStyle>
            <a:lvl1pPr>
              <a:defRPr/>
            </a:lvl1pPr>
          </a:lstStyle>
          <a:p>
            <a:pPr lvl="0"/>
            <a:fld id="{9D3C9D25-A3A4-4BBF-AE6E-F53C51D3B313}" type="slidenum">
              <a:t>‹N›</a:t>
            </a:fld>
            <a:endParaRPr lang="en-US"/>
          </a:p>
        </p:txBody>
      </p:sp>
    </p:spTree>
    <p:extLst>
      <p:ext uri="{BB962C8B-B14F-4D97-AF65-F5344CB8AC3E}">
        <p14:creationId xmlns:p14="http://schemas.microsoft.com/office/powerpoint/2010/main" val="261924145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958C6-8C57-4C98-A7BA-6C6CA31F49B9}"/>
              </a:ext>
            </a:extLst>
          </p:cNvPr>
          <p:cNvSpPr txBox="1">
            <a:spLocks noGrp="1"/>
          </p:cNvSpPr>
          <p:nvPr>
            <p:ph type="title"/>
          </p:nvPr>
        </p:nvSpPr>
        <p:spPr/>
        <p:txBody>
          <a:bodyPr/>
          <a:lstStyle>
            <a:lvl1pPr>
              <a:defRPr/>
            </a:lvl1pPr>
          </a:lstStyle>
          <a:p>
            <a:pPr lvl="0"/>
            <a:r>
              <a:rPr lang="it-IT"/>
              <a:t>Fare clic per modificare lo stile del titolo dello schema</a:t>
            </a:r>
            <a:endParaRPr lang="en-US"/>
          </a:p>
        </p:txBody>
      </p:sp>
      <p:sp>
        <p:nvSpPr>
          <p:cNvPr id="3" name="Vertical Text Placeholder 2">
            <a:extLst>
              <a:ext uri="{FF2B5EF4-FFF2-40B4-BE49-F238E27FC236}">
                <a16:creationId xmlns:a16="http://schemas.microsoft.com/office/drawing/2014/main" id="{7B78AA16-96D5-4DDE-9B1C-8B9409E3D585}"/>
              </a:ext>
            </a:extLst>
          </p:cNvPr>
          <p:cNvSpPr txBox="1">
            <a:spLocks noGrp="1"/>
          </p:cNvSpPr>
          <p:nvPr>
            <p:ph type="body" orient="vert" idx="1"/>
          </p:nvPr>
        </p:nvSpPr>
        <p:spPr/>
        <p:txBody>
          <a:bodyPr vert="eaVert"/>
          <a:lstStyle>
            <a:lvl1pPr>
              <a:defRPr lang="it-IT"/>
            </a:lvl1pPr>
            <a:lvl2pPr>
              <a:defRPr lang="it-IT"/>
            </a:lvl2pPr>
            <a:lvl3pPr>
              <a:defRPr lang="it-IT"/>
            </a:lvl3pPr>
            <a:lvl4pPr>
              <a:defRPr lang="it-IT"/>
            </a:lvl4pPr>
            <a:lvl5pPr>
              <a:defRPr lang="it-IT"/>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a:extLst>
              <a:ext uri="{FF2B5EF4-FFF2-40B4-BE49-F238E27FC236}">
                <a16:creationId xmlns:a16="http://schemas.microsoft.com/office/drawing/2014/main" id="{CB56C04B-7A64-46B9-BAD8-28CFB77544F1}"/>
              </a:ext>
            </a:extLst>
          </p:cNvPr>
          <p:cNvSpPr txBox="1">
            <a:spLocks noGrp="1"/>
          </p:cNvSpPr>
          <p:nvPr>
            <p:ph type="dt" sz="half" idx="7"/>
          </p:nvPr>
        </p:nvSpPr>
        <p:spPr/>
        <p:txBody>
          <a:bodyPr/>
          <a:lstStyle>
            <a:lvl1pPr>
              <a:defRPr/>
            </a:lvl1pPr>
          </a:lstStyle>
          <a:p>
            <a:pPr lvl="0"/>
            <a:fld id="{74158262-2DCB-43F7-897D-CEF57EC15461}" type="datetime1">
              <a:rPr lang="en-US"/>
              <a:pPr lvl="0"/>
              <a:t>11/14/2020</a:t>
            </a:fld>
            <a:endParaRPr lang="en-US"/>
          </a:p>
        </p:txBody>
      </p:sp>
      <p:sp>
        <p:nvSpPr>
          <p:cNvPr id="5" name="Footer Placeholder 4">
            <a:extLst>
              <a:ext uri="{FF2B5EF4-FFF2-40B4-BE49-F238E27FC236}">
                <a16:creationId xmlns:a16="http://schemas.microsoft.com/office/drawing/2014/main" id="{98000EFC-E2AC-46C1-8348-DD1F0D3333B1}"/>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5DA8DA01-C75F-43C8-B93E-92D12CE2198E}"/>
              </a:ext>
            </a:extLst>
          </p:cNvPr>
          <p:cNvSpPr txBox="1">
            <a:spLocks noGrp="1"/>
          </p:cNvSpPr>
          <p:nvPr>
            <p:ph type="sldNum" sz="quarter" idx="8"/>
          </p:nvPr>
        </p:nvSpPr>
        <p:spPr/>
        <p:txBody>
          <a:bodyPr/>
          <a:lstStyle>
            <a:lvl1pPr>
              <a:defRPr/>
            </a:lvl1pPr>
          </a:lstStyle>
          <a:p>
            <a:pPr lvl="0"/>
            <a:fld id="{DF23365C-3155-4601-BD52-1CFF3B618C44}" type="slidenum">
              <a:t>‹N›</a:t>
            </a:fld>
            <a:endParaRPr lang="en-US"/>
          </a:p>
        </p:txBody>
      </p:sp>
    </p:spTree>
    <p:extLst>
      <p:ext uri="{BB962C8B-B14F-4D97-AF65-F5344CB8AC3E}">
        <p14:creationId xmlns:p14="http://schemas.microsoft.com/office/powerpoint/2010/main" val="3116060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504E7C-602D-4BCA-8660-35EC8E03C80A}"/>
              </a:ext>
            </a:extLst>
          </p:cNvPr>
          <p:cNvSpPr txBox="1">
            <a:spLocks noGrp="1"/>
          </p:cNvSpPr>
          <p:nvPr>
            <p:ph type="title" orient="vert"/>
          </p:nvPr>
        </p:nvSpPr>
        <p:spPr>
          <a:xfrm>
            <a:off x="8653113" y="937259"/>
            <a:ext cx="1298603" cy="4983480"/>
          </a:xfrm>
        </p:spPr>
        <p:txBody>
          <a:bodyPr vert="eaVert"/>
          <a:lstStyle>
            <a:lvl1pPr>
              <a:defRPr/>
            </a:lvl1pPr>
          </a:lstStyle>
          <a:p>
            <a:pPr lvl="0"/>
            <a:r>
              <a:rPr lang="it-IT"/>
              <a:t>Fare clic per modificare lo stile del titolo dello schema</a:t>
            </a:r>
            <a:endParaRPr lang="en-US"/>
          </a:p>
        </p:txBody>
      </p:sp>
      <p:sp>
        <p:nvSpPr>
          <p:cNvPr id="3" name="Vertical Text Placeholder 2">
            <a:extLst>
              <a:ext uri="{FF2B5EF4-FFF2-40B4-BE49-F238E27FC236}">
                <a16:creationId xmlns:a16="http://schemas.microsoft.com/office/drawing/2014/main" id="{084BED54-6ECB-40FA-87BA-466F372D1547}"/>
              </a:ext>
            </a:extLst>
          </p:cNvPr>
          <p:cNvSpPr txBox="1">
            <a:spLocks noGrp="1"/>
          </p:cNvSpPr>
          <p:nvPr>
            <p:ph type="body" orient="vert" idx="1"/>
          </p:nvPr>
        </p:nvSpPr>
        <p:spPr>
          <a:xfrm>
            <a:off x="2231136" y="937259"/>
            <a:ext cx="6198489" cy="4983480"/>
          </a:xfrm>
        </p:spPr>
        <p:txBody>
          <a:bodyPr vert="eaVert"/>
          <a:lstStyle>
            <a:lvl1pPr>
              <a:defRPr lang="it-IT"/>
            </a:lvl1pPr>
            <a:lvl2pPr>
              <a:defRPr lang="it-IT"/>
            </a:lvl2pPr>
            <a:lvl3pPr>
              <a:defRPr lang="it-IT"/>
            </a:lvl3pPr>
            <a:lvl4pPr>
              <a:defRPr lang="it-IT"/>
            </a:lvl4pPr>
            <a:lvl5pPr>
              <a:defRPr lang="it-IT"/>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a:extLst>
              <a:ext uri="{FF2B5EF4-FFF2-40B4-BE49-F238E27FC236}">
                <a16:creationId xmlns:a16="http://schemas.microsoft.com/office/drawing/2014/main" id="{8F568A6E-53A2-4714-928B-2833F39354B0}"/>
              </a:ext>
            </a:extLst>
          </p:cNvPr>
          <p:cNvSpPr txBox="1">
            <a:spLocks noGrp="1"/>
          </p:cNvSpPr>
          <p:nvPr>
            <p:ph type="dt" sz="half" idx="7"/>
          </p:nvPr>
        </p:nvSpPr>
        <p:spPr/>
        <p:txBody>
          <a:bodyPr/>
          <a:lstStyle>
            <a:lvl1pPr>
              <a:defRPr/>
            </a:lvl1pPr>
          </a:lstStyle>
          <a:p>
            <a:pPr lvl="0"/>
            <a:fld id="{1BEDE30C-A2A6-4CEC-A60A-B846A82180F3}" type="datetime1">
              <a:rPr lang="en-US"/>
              <a:pPr lvl="0"/>
              <a:t>11/14/2020</a:t>
            </a:fld>
            <a:endParaRPr lang="en-US"/>
          </a:p>
        </p:txBody>
      </p:sp>
      <p:sp>
        <p:nvSpPr>
          <p:cNvPr id="5" name="Footer Placeholder 4">
            <a:extLst>
              <a:ext uri="{FF2B5EF4-FFF2-40B4-BE49-F238E27FC236}">
                <a16:creationId xmlns:a16="http://schemas.microsoft.com/office/drawing/2014/main" id="{365F470D-982C-4247-B2D8-979E69380D73}"/>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ECC373CE-165C-48F7-B6D8-41D93BC7D764}"/>
              </a:ext>
            </a:extLst>
          </p:cNvPr>
          <p:cNvSpPr txBox="1">
            <a:spLocks noGrp="1"/>
          </p:cNvSpPr>
          <p:nvPr>
            <p:ph type="sldNum" sz="quarter" idx="8"/>
          </p:nvPr>
        </p:nvSpPr>
        <p:spPr/>
        <p:txBody>
          <a:bodyPr/>
          <a:lstStyle>
            <a:lvl1pPr>
              <a:defRPr/>
            </a:lvl1pPr>
          </a:lstStyle>
          <a:p>
            <a:pPr lvl="0"/>
            <a:fld id="{47687944-5636-4EF7-BE37-8DCFBF9671D7}" type="slidenum">
              <a:t>‹N›</a:t>
            </a:fld>
            <a:endParaRPr lang="en-US"/>
          </a:p>
        </p:txBody>
      </p:sp>
    </p:spTree>
    <p:extLst>
      <p:ext uri="{BB962C8B-B14F-4D97-AF65-F5344CB8AC3E}">
        <p14:creationId xmlns:p14="http://schemas.microsoft.com/office/powerpoint/2010/main" val="3784499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703D2-05C5-4E59-8FA2-445FA19A195A}"/>
              </a:ext>
            </a:extLst>
          </p:cNvPr>
          <p:cNvSpPr txBox="1">
            <a:spLocks noGrp="1"/>
          </p:cNvSpPr>
          <p:nvPr>
            <p:ph type="title"/>
          </p:nvPr>
        </p:nvSpPr>
        <p:spPr/>
        <p:txBody>
          <a:bodyPr/>
          <a:lstStyle>
            <a:lvl1pPr>
              <a:defRPr/>
            </a:lvl1pPr>
          </a:lstStyle>
          <a:p>
            <a:pPr lvl="0"/>
            <a:r>
              <a:rPr lang="it-IT"/>
              <a:t>Fare clic per modificare lo stile del titolo dello schema</a:t>
            </a:r>
            <a:endParaRPr lang="en-US"/>
          </a:p>
        </p:txBody>
      </p:sp>
      <p:sp>
        <p:nvSpPr>
          <p:cNvPr id="3" name="Content Placeholder 2">
            <a:extLst>
              <a:ext uri="{FF2B5EF4-FFF2-40B4-BE49-F238E27FC236}">
                <a16:creationId xmlns:a16="http://schemas.microsoft.com/office/drawing/2014/main" id="{207C44FE-74CA-4393-9F95-68C403DA4CF3}"/>
              </a:ext>
            </a:extLst>
          </p:cNvPr>
          <p:cNvSpPr txBox="1">
            <a:spLocks noGrp="1"/>
          </p:cNvSpPr>
          <p:nvPr>
            <p:ph idx="1"/>
          </p:nvPr>
        </p:nvSpPr>
        <p:spPr/>
        <p:txBody>
          <a:bodyPr/>
          <a:lstStyle>
            <a:lvl1pPr>
              <a:defRPr lang="it-IT"/>
            </a:lvl1pPr>
            <a:lvl2pPr>
              <a:defRPr lang="it-IT"/>
            </a:lvl2pPr>
            <a:lvl3pPr>
              <a:defRPr lang="it-IT"/>
            </a:lvl3pPr>
            <a:lvl4pPr>
              <a:defRPr lang="it-IT"/>
            </a:lvl4pPr>
            <a:lvl5pPr>
              <a:defRPr lang="it-IT"/>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6">
            <a:extLst>
              <a:ext uri="{FF2B5EF4-FFF2-40B4-BE49-F238E27FC236}">
                <a16:creationId xmlns:a16="http://schemas.microsoft.com/office/drawing/2014/main" id="{7C5DF549-A0AB-4C3D-B41F-06FA748B5282}"/>
              </a:ext>
            </a:extLst>
          </p:cNvPr>
          <p:cNvSpPr txBox="1">
            <a:spLocks noGrp="1"/>
          </p:cNvSpPr>
          <p:nvPr>
            <p:ph type="dt" sz="half" idx="7"/>
          </p:nvPr>
        </p:nvSpPr>
        <p:spPr/>
        <p:txBody>
          <a:bodyPr/>
          <a:lstStyle>
            <a:lvl1pPr>
              <a:defRPr/>
            </a:lvl1pPr>
          </a:lstStyle>
          <a:p>
            <a:pPr lvl="0"/>
            <a:fld id="{303F1AC3-4BAB-411D-AB58-5D4386EB8109}" type="datetime1">
              <a:rPr lang="en-US"/>
              <a:pPr lvl="0"/>
              <a:t>11/14/2020</a:t>
            </a:fld>
            <a:endParaRPr lang="en-US"/>
          </a:p>
        </p:txBody>
      </p:sp>
      <p:sp>
        <p:nvSpPr>
          <p:cNvPr id="5" name="Footer Placeholder 7">
            <a:extLst>
              <a:ext uri="{FF2B5EF4-FFF2-40B4-BE49-F238E27FC236}">
                <a16:creationId xmlns:a16="http://schemas.microsoft.com/office/drawing/2014/main" id="{5E5894B1-61CC-44E6-9EE6-AA43CA90FCAD}"/>
              </a:ext>
            </a:extLst>
          </p:cNvPr>
          <p:cNvSpPr txBox="1">
            <a:spLocks noGrp="1"/>
          </p:cNvSpPr>
          <p:nvPr>
            <p:ph type="ftr" sz="quarter" idx="9"/>
          </p:nvPr>
        </p:nvSpPr>
        <p:spPr/>
        <p:txBody>
          <a:bodyPr/>
          <a:lstStyle>
            <a:lvl1pPr>
              <a:defRPr/>
            </a:lvl1pPr>
          </a:lstStyle>
          <a:p>
            <a:pPr lvl="0"/>
            <a:endParaRPr lang="en-US"/>
          </a:p>
        </p:txBody>
      </p:sp>
      <p:sp>
        <p:nvSpPr>
          <p:cNvPr id="6" name="Slide Number Placeholder 8">
            <a:extLst>
              <a:ext uri="{FF2B5EF4-FFF2-40B4-BE49-F238E27FC236}">
                <a16:creationId xmlns:a16="http://schemas.microsoft.com/office/drawing/2014/main" id="{7E4E2E1B-CE5B-4875-9979-E578971F5F1E}"/>
              </a:ext>
            </a:extLst>
          </p:cNvPr>
          <p:cNvSpPr txBox="1">
            <a:spLocks noGrp="1"/>
          </p:cNvSpPr>
          <p:nvPr>
            <p:ph type="sldNum" sz="quarter" idx="8"/>
          </p:nvPr>
        </p:nvSpPr>
        <p:spPr/>
        <p:txBody>
          <a:bodyPr/>
          <a:lstStyle>
            <a:lvl1pPr>
              <a:defRPr/>
            </a:lvl1pPr>
          </a:lstStyle>
          <a:p>
            <a:pPr lvl="0"/>
            <a:fld id="{CF3F26B4-4CCD-47DF-9D9A-49566D1571C6}" type="slidenum">
              <a:t>‹N›</a:t>
            </a:fld>
            <a:endParaRPr lang="en-US"/>
          </a:p>
        </p:txBody>
      </p:sp>
    </p:spTree>
    <p:extLst>
      <p:ext uri="{BB962C8B-B14F-4D97-AF65-F5344CB8AC3E}">
        <p14:creationId xmlns:p14="http://schemas.microsoft.com/office/powerpoint/2010/main" val="412637833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solidFill>
          <a:srgbClr val="F6A21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426AF-A0E4-42DA-8465-83B3532EFB20}"/>
              </a:ext>
            </a:extLst>
          </p:cNvPr>
          <p:cNvSpPr txBox="1">
            <a:spLocks noGrp="1"/>
          </p:cNvSpPr>
          <p:nvPr>
            <p:ph type="title"/>
          </p:nvPr>
        </p:nvSpPr>
        <p:spPr>
          <a:xfrm>
            <a:off x="1600200" y="2386739"/>
            <a:ext cx="8991596" cy="1645920"/>
          </a:xfrm>
          <a:ln w="38103" cap="sq">
            <a:solidFill>
              <a:srgbClr val="404040"/>
            </a:solidFill>
            <a:prstDash val="solid"/>
            <a:miter/>
          </a:ln>
        </p:spPr>
        <p:txBody>
          <a:bodyPr lIns="274320" rIns="274320"/>
          <a:lstStyle>
            <a:lvl1pPr>
              <a:defRPr sz="3800"/>
            </a:lvl1pPr>
          </a:lstStyle>
          <a:p>
            <a:pPr lvl="0"/>
            <a:r>
              <a:rPr lang="it-IT"/>
              <a:t>Fare clic per modificare lo stile del titolo dello schema</a:t>
            </a:r>
            <a:endParaRPr lang="en-US"/>
          </a:p>
        </p:txBody>
      </p:sp>
      <p:sp>
        <p:nvSpPr>
          <p:cNvPr id="3" name="Text Placeholder 2">
            <a:extLst>
              <a:ext uri="{FF2B5EF4-FFF2-40B4-BE49-F238E27FC236}">
                <a16:creationId xmlns:a16="http://schemas.microsoft.com/office/drawing/2014/main" id="{37BB15FF-E8E1-40A1-8A57-BBA68993A374}"/>
              </a:ext>
            </a:extLst>
          </p:cNvPr>
          <p:cNvSpPr txBox="1">
            <a:spLocks noGrp="1"/>
          </p:cNvSpPr>
          <p:nvPr>
            <p:ph type="body" idx="1"/>
          </p:nvPr>
        </p:nvSpPr>
        <p:spPr>
          <a:xfrm>
            <a:off x="2695194" y="4352461"/>
            <a:ext cx="6801608" cy="1265081"/>
          </a:xfrm>
        </p:spPr>
        <p:txBody>
          <a:bodyPr anchorCtr="1"/>
          <a:lstStyle>
            <a:lvl1pPr marL="0" indent="0">
              <a:buNone/>
              <a:defRPr lang="it-IT" sz="2000">
                <a:solidFill>
                  <a:srgbClr val="FFFFFF"/>
                </a:solidFill>
              </a:defRPr>
            </a:lvl1pPr>
          </a:lstStyle>
          <a:p>
            <a:pPr lvl="0"/>
            <a:r>
              <a:rPr lang="it-IT"/>
              <a:t>Modifica gli stili del testo dello schema</a:t>
            </a:r>
          </a:p>
        </p:txBody>
      </p:sp>
      <p:sp>
        <p:nvSpPr>
          <p:cNvPr id="4" name="Date Placeholder 6">
            <a:extLst>
              <a:ext uri="{FF2B5EF4-FFF2-40B4-BE49-F238E27FC236}">
                <a16:creationId xmlns:a16="http://schemas.microsoft.com/office/drawing/2014/main" id="{CC968DD8-173F-4ED9-891E-E35A880649A8}"/>
              </a:ext>
            </a:extLst>
          </p:cNvPr>
          <p:cNvSpPr txBox="1">
            <a:spLocks noGrp="1"/>
          </p:cNvSpPr>
          <p:nvPr>
            <p:ph type="dt" sz="half" idx="7"/>
          </p:nvPr>
        </p:nvSpPr>
        <p:spPr/>
        <p:txBody>
          <a:bodyPr/>
          <a:lstStyle>
            <a:lvl1pPr>
              <a:defRPr>
                <a:solidFill>
                  <a:srgbClr val="FFFFFF"/>
                </a:solidFill>
              </a:defRPr>
            </a:lvl1pPr>
          </a:lstStyle>
          <a:p>
            <a:pPr lvl="0"/>
            <a:fld id="{A2A038DE-5F61-4566-B0C0-B8EC7D440133}" type="datetime1">
              <a:rPr lang="en-US"/>
              <a:pPr lvl="0"/>
              <a:t>11/14/2020</a:t>
            </a:fld>
            <a:endParaRPr lang="en-US"/>
          </a:p>
        </p:txBody>
      </p:sp>
      <p:sp>
        <p:nvSpPr>
          <p:cNvPr id="5" name="Footer Placeholder 7">
            <a:extLst>
              <a:ext uri="{FF2B5EF4-FFF2-40B4-BE49-F238E27FC236}">
                <a16:creationId xmlns:a16="http://schemas.microsoft.com/office/drawing/2014/main" id="{90066813-F9CF-4232-88A2-F822524C528C}"/>
              </a:ext>
            </a:extLst>
          </p:cNvPr>
          <p:cNvSpPr txBox="1">
            <a:spLocks noGrp="1"/>
          </p:cNvSpPr>
          <p:nvPr>
            <p:ph type="ftr" sz="quarter" idx="9"/>
          </p:nvPr>
        </p:nvSpPr>
        <p:spPr/>
        <p:txBody>
          <a:bodyPr/>
          <a:lstStyle>
            <a:lvl1pPr>
              <a:defRPr>
                <a:solidFill>
                  <a:srgbClr val="FFFFFF"/>
                </a:solidFill>
              </a:defRPr>
            </a:lvl1pPr>
          </a:lstStyle>
          <a:p>
            <a:pPr lvl="0"/>
            <a:endParaRPr lang="en-US"/>
          </a:p>
        </p:txBody>
      </p:sp>
      <p:sp>
        <p:nvSpPr>
          <p:cNvPr id="6" name="Slide Number Placeholder 8">
            <a:extLst>
              <a:ext uri="{FF2B5EF4-FFF2-40B4-BE49-F238E27FC236}">
                <a16:creationId xmlns:a16="http://schemas.microsoft.com/office/drawing/2014/main" id="{25092DC5-999A-4E0E-AFCD-B432FAD00C2A}"/>
              </a:ext>
            </a:extLst>
          </p:cNvPr>
          <p:cNvSpPr txBox="1">
            <a:spLocks noGrp="1"/>
          </p:cNvSpPr>
          <p:nvPr>
            <p:ph type="sldNum" sz="quarter" idx="8"/>
          </p:nvPr>
        </p:nvSpPr>
        <p:spPr/>
        <p:txBody>
          <a:bodyPr/>
          <a:lstStyle>
            <a:lvl1pPr>
              <a:defRPr/>
            </a:lvl1pPr>
          </a:lstStyle>
          <a:p>
            <a:pPr lvl="0"/>
            <a:fld id="{665AE5C9-11B7-487B-B9EF-E9916E06CE1A}" type="slidenum">
              <a:t>‹N›</a:t>
            </a:fld>
            <a:endParaRPr lang="en-US"/>
          </a:p>
        </p:txBody>
      </p:sp>
    </p:spTree>
    <p:extLst>
      <p:ext uri="{BB962C8B-B14F-4D97-AF65-F5344CB8AC3E}">
        <p14:creationId xmlns:p14="http://schemas.microsoft.com/office/powerpoint/2010/main" val="822709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A6EB7-B9B4-49F4-9826-27CB5335DBE3}"/>
              </a:ext>
            </a:extLst>
          </p:cNvPr>
          <p:cNvSpPr txBox="1">
            <a:spLocks noGrp="1"/>
          </p:cNvSpPr>
          <p:nvPr>
            <p:ph type="title"/>
          </p:nvPr>
        </p:nvSpPr>
        <p:spPr/>
        <p:txBody>
          <a:bodyPr/>
          <a:lstStyle>
            <a:lvl1pPr>
              <a:defRPr/>
            </a:lvl1pPr>
          </a:lstStyle>
          <a:p>
            <a:pPr lvl="0"/>
            <a:r>
              <a:rPr lang="it-IT"/>
              <a:t>Fare clic per modificare lo stile del titolo dello schema</a:t>
            </a:r>
            <a:endParaRPr lang="en-US"/>
          </a:p>
        </p:txBody>
      </p:sp>
      <p:sp>
        <p:nvSpPr>
          <p:cNvPr id="3" name="Content Placeholder 2">
            <a:extLst>
              <a:ext uri="{FF2B5EF4-FFF2-40B4-BE49-F238E27FC236}">
                <a16:creationId xmlns:a16="http://schemas.microsoft.com/office/drawing/2014/main" id="{41024254-1FF4-40D2-A779-58CA8C3DE7AF}"/>
              </a:ext>
            </a:extLst>
          </p:cNvPr>
          <p:cNvSpPr txBox="1">
            <a:spLocks noGrp="1"/>
          </p:cNvSpPr>
          <p:nvPr>
            <p:ph idx="1"/>
          </p:nvPr>
        </p:nvSpPr>
        <p:spPr>
          <a:xfrm>
            <a:off x="1581912" y="2638044"/>
            <a:ext cx="4271775" cy="3101983"/>
          </a:xfrm>
        </p:spPr>
        <p:txBody>
          <a:bodyPr/>
          <a:lstStyle>
            <a:lvl1pPr>
              <a:defRPr lang="it-IT"/>
            </a:lvl1pPr>
            <a:lvl2pPr>
              <a:defRPr lang="it-IT"/>
            </a:lvl2pPr>
            <a:lvl3pPr>
              <a:defRPr lang="it-IT"/>
            </a:lvl3pPr>
            <a:lvl4pPr>
              <a:defRPr lang="it-IT"/>
            </a:lvl4pPr>
            <a:lvl5pPr>
              <a:defRPr lang="it-IT"/>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Content Placeholder 3">
            <a:extLst>
              <a:ext uri="{FF2B5EF4-FFF2-40B4-BE49-F238E27FC236}">
                <a16:creationId xmlns:a16="http://schemas.microsoft.com/office/drawing/2014/main" id="{8105866C-5C3C-4843-8746-7EAEFBA63D3B}"/>
              </a:ext>
            </a:extLst>
          </p:cNvPr>
          <p:cNvSpPr txBox="1">
            <a:spLocks noGrp="1"/>
          </p:cNvSpPr>
          <p:nvPr>
            <p:ph idx="2"/>
          </p:nvPr>
        </p:nvSpPr>
        <p:spPr>
          <a:xfrm>
            <a:off x="6338319" y="2638044"/>
            <a:ext cx="4270248" cy="3101983"/>
          </a:xfrm>
        </p:spPr>
        <p:txBody>
          <a:bodyPr/>
          <a:lstStyle>
            <a:lvl1pPr>
              <a:defRPr lang="it-IT"/>
            </a:lvl1pPr>
            <a:lvl2pPr>
              <a:defRPr lang="it-IT"/>
            </a:lvl2pPr>
            <a:lvl3pPr>
              <a:defRPr lang="it-IT"/>
            </a:lvl3pPr>
            <a:lvl4pPr>
              <a:defRPr lang="it-IT"/>
            </a:lvl4pPr>
            <a:lvl5pPr>
              <a:defRPr lang="it-IT"/>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7">
            <a:extLst>
              <a:ext uri="{FF2B5EF4-FFF2-40B4-BE49-F238E27FC236}">
                <a16:creationId xmlns:a16="http://schemas.microsoft.com/office/drawing/2014/main" id="{7B446486-7127-4626-8A6B-0A5A497F97E7}"/>
              </a:ext>
            </a:extLst>
          </p:cNvPr>
          <p:cNvSpPr txBox="1">
            <a:spLocks noGrp="1"/>
          </p:cNvSpPr>
          <p:nvPr>
            <p:ph type="dt" sz="half" idx="7"/>
          </p:nvPr>
        </p:nvSpPr>
        <p:spPr/>
        <p:txBody>
          <a:bodyPr/>
          <a:lstStyle>
            <a:lvl1pPr>
              <a:defRPr/>
            </a:lvl1pPr>
          </a:lstStyle>
          <a:p>
            <a:pPr lvl="0"/>
            <a:fld id="{F7B79D7B-0FB7-422C-897E-012F2294D0B0}" type="datetime1">
              <a:rPr lang="en-US"/>
              <a:pPr lvl="0"/>
              <a:t>11/14/2020</a:t>
            </a:fld>
            <a:endParaRPr lang="en-US"/>
          </a:p>
        </p:txBody>
      </p:sp>
      <p:sp>
        <p:nvSpPr>
          <p:cNvPr id="6" name="Footer Placeholder 8">
            <a:extLst>
              <a:ext uri="{FF2B5EF4-FFF2-40B4-BE49-F238E27FC236}">
                <a16:creationId xmlns:a16="http://schemas.microsoft.com/office/drawing/2014/main" id="{2E637FB9-95CE-4005-BFEC-11C748777127}"/>
              </a:ext>
            </a:extLst>
          </p:cNvPr>
          <p:cNvSpPr txBox="1">
            <a:spLocks noGrp="1"/>
          </p:cNvSpPr>
          <p:nvPr>
            <p:ph type="ftr" sz="quarter" idx="9"/>
          </p:nvPr>
        </p:nvSpPr>
        <p:spPr/>
        <p:txBody>
          <a:bodyPr/>
          <a:lstStyle>
            <a:lvl1pPr>
              <a:defRPr/>
            </a:lvl1pPr>
          </a:lstStyle>
          <a:p>
            <a:pPr lvl="0"/>
            <a:endParaRPr lang="en-US"/>
          </a:p>
        </p:txBody>
      </p:sp>
      <p:sp>
        <p:nvSpPr>
          <p:cNvPr id="7" name="Slide Number Placeholder 9">
            <a:extLst>
              <a:ext uri="{FF2B5EF4-FFF2-40B4-BE49-F238E27FC236}">
                <a16:creationId xmlns:a16="http://schemas.microsoft.com/office/drawing/2014/main" id="{E6D77027-E0A3-4571-887B-5CF74E354724}"/>
              </a:ext>
            </a:extLst>
          </p:cNvPr>
          <p:cNvSpPr txBox="1">
            <a:spLocks noGrp="1"/>
          </p:cNvSpPr>
          <p:nvPr>
            <p:ph type="sldNum" sz="quarter" idx="8"/>
          </p:nvPr>
        </p:nvSpPr>
        <p:spPr/>
        <p:txBody>
          <a:bodyPr/>
          <a:lstStyle>
            <a:lvl1pPr>
              <a:defRPr/>
            </a:lvl1pPr>
          </a:lstStyle>
          <a:p>
            <a:pPr lvl="0"/>
            <a:fld id="{4D0908CC-2EDB-45F2-BE2D-74335D8284E3}" type="slidenum">
              <a:t>‹N›</a:t>
            </a:fld>
            <a:endParaRPr lang="en-US"/>
          </a:p>
        </p:txBody>
      </p:sp>
    </p:spTree>
    <p:extLst>
      <p:ext uri="{BB962C8B-B14F-4D97-AF65-F5344CB8AC3E}">
        <p14:creationId xmlns:p14="http://schemas.microsoft.com/office/powerpoint/2010/main" val="1939847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9F0AA365-3DB7-44CE-AEA2-4B76EBFD95C0}"/>
              </a:ext>
            </a:extLst>
          </p:cNvPr>
          <p:cNvSpPr txBox="1">
            <a:spLocks noGrp="1"/>
          </p:cNvSpPr>
          <p:nvPr>
            <p:ph type="body" idx="1"/>
          </p:nvPr>
        </p:nvSpPr>
        <p:spPr>
          <a:xfrm>
            <a:off x="1583439" y="2313432"/>
            <a:ext cx="4270248" cy="704088"/>
          </a:xfrm>
        </p:spPr>
        <p:txBody>
          <a:bodyPr anchor="b" anchorCtr="1"/>
          <a:lstStyle>
            <a:lvl1pPr marL="0" indent="0" algn="ctr">
              <a:buNone/>
              <a:defRPr lang="it-IT" sz="1900" cap="all" spc="100">
                <a:solidFill>
                  <a:srgbClr val="6B8891"/>
                </a:solidFill>
              </a:defRPr>
            </a:lvl1pPr>
          </a:lstStyle>
          <a:p>
            <a:pPr lvl="0"/>
            <a:r>
              <a:rPr lang="it-IT"/>
              <a:t>Modifica gli stili del testo dello schema</a:t>
            </a:r>
          </a:p>
        </p:txBody>
      </p:sp>
      <p:sp>
        <p:nvSpPr>
          <p:cNvPr id="3" name="Content Placeholder 3">
            <a:extLst>
              <a:ext uri="{FF2B5EF4-FFF2-40B4-BE49-F238E27FC236}">
                <a16:creationId xmlns:a16="http://schemas.microsoft.com/office/drawing/2014/main" id="{22E0C31D-43E3-4C78-84CA-2F3C06A909D6}"/>
              </a:ext>
            </a:extLst>
          </p:cNvPr>
          <p:cNvSpPr txBox="1">
            <a:spLocks noGrp="1"/>
          </p:cNvSpPr>
          <p:nvPr>
            <p:ph idx="2"/>
          </p:nvPr>
        </p:nvSpPr>
        <p:spPr>
          <a:xfrm>
            <a:off x="1583439" y="3143250"/>
            <a:ext cx="4270248" cy="2596777"/>
          </a:xfrm>
        </p:spPr>
        <p:txBody>
          <a:bodyPr/>
          <a:lstStyle>
            <a:lvl1pPr>
              <a:defRPr lang="it-IT"/>
            </a:lvl1pPr>
            <a:lvl2pPr>
              <a:defRPr lang="it-IT"/>
            </a:lvl2pPr>
            <a:lvl3pPr>
              <a:defRPr lang="it-IT"/>
            </a:lvl3pPr>
            <a:lvl4pPr>
              <a:defRPr lang="it-IT"/>
            </a:lvl4pPr>
            <a:lvl5pPr>
              <a:defRPr lang="it-IT"/>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Content Placeholder 5">
            <a:extLst>
              <a:ext uri="{FF2B5EF4-FFF2-40B4-BE49-F238E27FC236}">
                <a16:creationId xmlns:a16="http://schemas.microsoft.com/office/drawing/2014/main" id="{13AC38D9-1F68-4216-9F44-3038713DE729}"/>
              </a:ext>
            </a:extLst>
          </p:cNvPr>
          <p:cNvSpPr txBox="1">
            <a:spLocks noGrp="1"/>
          </p:cNvSpPr>
          <p:nvPr>
            <p:ph idx="4"/>
          </p:nvPr>
        </p:nvSpPr>
        <p:spPr>
          <a:xfrm>
            <a:off x="6338319" y="3143250"/>
            <a:ext cx="4253487" cy="2596777"/>
          </a:xfrm>
        </p:spPr>
        <p:txBody>
          <a:bodyPr/>
          <a:lstStyle>
            <a:lvl1pPr>
              <a:defRPr lang="it-IT"/>
            </a:lvl1pPr>
            <a:lvl2pPr>
              <a:defRPr lang="it-IT"/>
            </a:lvl2pPr>
            <a:lvl3pPr>
              <a:defRPr lang="it-IT"/>
            </a:lvl3pPr>
            <a:lvl4pPr>
              <a:defRPr lang="it-IT"/>
            </a:lvl4pPr>
            <a:lvl5pPr>
              <a:defRPr lang="it-IT"/>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Text Placeholder 4">
            <a:extLst>
              <a:ext uri="{FF2B5EF4-FFF2-40B4-BE49-F238E27FC236}">
                <a16:creationId xmlns:a16="http://schemas.microsoft.com/office/drawing/2014/main" id="{4F5BC351-1CB9-49E9-8C00-8CB82DBFE312}"/>
              </a:ext>
            </a:extLst>
          </p:cNvPr>
          <p:cNvSpPr txBox="1">
            <a:spLocks noGrp="1"/>
          </p:cNvSpPr>
          <p:nvPr>
            <p:ph type="body" idx="3"/>
          </p:nvPr>
        </p:nvSpPr>
        <p:spPr>
          <a:xfrm>
            <a:off x="6338319" y="2313432"/>
            <a:ext cx="4270248" cy="704088"/>
          </a:xfrm>
        </p:spPr>
        <p:txBody>
          <a:bodyPr anchor="b" anchorCtr="1"/>
          <a:lstStyle>
            <a:lvl1pPr marL="0" indent="0" algn="ctr">
              <a:buNone/>
              <a:defRPr lang="it-IT" sz="1900" cap="all" spc="100">
                <a:solidFill>
                  <a:srgbClr val="6B8891"/>
                </a:solidFill>
              </a:defRPr>
            </a:lvl1pPr>
          </a:lstStyle>
          <a:p>
            <a:pPr lvl="0"/>
            <a:r>
              <a:rPr lang="it-IT"/>
              <a:t>Modifica gli stili del testo dello schema</a:t>
            </a:r>
          </a:p>
        </p:txBody>
      </p:sp>
      <p:sp>
        <p:nvSpPr>
          <p:cNvPr id="6" name="Date Placeholder 6">
            <a:extLst>
              <a:ext uri="{FF2B5EF4-FFF2-40B4-BE49-F238E27FC236}">
                <a16:creationId xmlns:a16="http://schemas.microsoft.com/office/drawing/2014/main" id="{77E7F496-6D80-4203-B302-BDD5B7914270}"/>
              </a:ext>
            </a:extLst>
          </p:cNvPr>
          <p:cNvSpPr txBox="1">
            <a:spLocks noGrp="1"/>
          </p:cNvSpPr>
          <p:nvPr>
            <p:ph type="dt" sz="half" idx="7"/>
          </p:nvPr>
        </p:nvSpPr>
        <p:spPr/>
        <p:txBody>
          <a:bodyPr/>
          <a:lstStyle>
            <a:lvl1pPr>
              <a:defRPr/>
            </a:lvl1pPr>
          </a:lstStyle>
          <a:p>
            <a:pPr lvl="0"/>
            <a:fld id="{9BFC27A7-0F3F-45E9-8164-C76E40EAE536}" type="datetime1">
              <a:rPr lang="en-US"/>
              <a:pPr lvl="0"/>
              <a:t>11/14/2020</a:t>
            </a:fld>
            <a:endParaRPr lang="en-US"/>
          </a:p>
        </p:txBody>
      </p:sp>
      <p:sp>
        <p:nvSpPr>
          <p:cNvPr id="7" name="Footer Placeholder 7">
            <a:extLst>
              <a:ext uri="{FF2B5EF4-FFF2-40B4-BE49-F238E27FC236}">
                <a16:creationId xmlns:a16="http://schemas.microsoft.com/office/drawing/2014/main" id="{525BAE64-F77A-44D9-8FCA-D6DBB55A7DC1}"/>
              </a:ext>
            </a:extLst>
          </p:cNvPr>
          <p:cNvSpPr txBox="1">
            <a:spLocks noGrp="1"/>
          </p:cNvSpPr>
          <p:nvPr>
            <p:ph type="ftr" sz="quarter" idx="9"/>
          </p:nvPr>
        </p:nvSpPr>
        <p:spPr/>
        <p:txBody>
          <a:bodyPr/>
          <a:lstStyle>
            <a:lvl1pPr>
              <a:defRPr/>
            </a:lvl1pPr>
          </a:lstStyle>
          <a:p>
            <a:pPr lvl="0"/>
            <a:endParaRPr lang="en-US"/>
          </a:p>
        </p:txBody>
      </p:sp>
      <p:sp>
        <p:nvSpPr>
          <p:cNvPr id="8" name="Slide Number Placeholder 8">
            <a:extLst>
              <a:ext uri="{FF2B5EF4-FFF2-40B4-BE49-F238E27FC236}">
                <a16:creationId xmlns:a16="http://schemas.microsoft.com/office/drawing/2014/main" id="{2445BB8B-E13C-479B-9DC8-A18DFC65B1D1}"/>
              </a:ext>
            </a:extLst>
          </p:cNvPr>
          <p:cNvSpPr txBox="1">
            <a:spLocks noGrp="1"/>
          </p:cNvSpPr>
          <p:nvPr>
            <p:ph type="sldNum" sz="quarter" idx="8"/>
          </p:nvPr>
        </p:nvSpPr>
        <p:spPr/>
        <p:txBody>
          <a:bodyPr/>
          <a:lstStyle>
            <a:lvl1pPr>
              <a:defRPr/>
            </a:lvl1pPr>
          </a:lstStyle>
          <a:p>
            <a:pPr lvl="0"/>
            <a:fld id="{29CF3A19-2E68-47D5-966D-32BA5F9F3476}" type="slidenum">
              <a:t>‹N›</a:t>
            </a:fld>
            <a:endParaRPr lang="en-US"/>
          </a:p>
        </p:txBody>
      </p:sp>
      <p:sp>
        <p:nvSpPr>
          <p:cNvPr id="9" name="Title 9">
            <a:extLst>
              <a:ext uri="{FF2B5EF4-FFF2-40B4-BE49-F238E27FC236}">
                <a16:creationId xmlns:a16="http://schemas.microsoft.com/office/drawing/2014/main" id="{1303A545-05EE-44CF-95DD-F86A017C13EE}"/>
              </a:ext>
            </a:extLst>
          </p:cNvPr>
          <p:cNvSpPr txBox="1">
            <a:spLocks noGrp="1"/>
          </p:cNvSpPr>
          <p:nvPr>
            <p:ph type="title"/>
          </p:nvPr>
        </p:nvSpPr>
        <p:spPr/>
        <p:txBody>
          <a:bodyPr/>
          <a:lstStyle>
            <a:lvl1pPr>
              <a:defRPr/>
            </a:lvl1pPr>
          </a:lstStyle>
          <a:p>
            <a:pPr lvl="0"/>
            <a:r>
              <a:rPr lang="it-IT"/>
              <a:t>Fare clic per modificare lo stile del titolo dello schema</a:t>
            </a:r>
            <a:endParaRPr lang="en-US"/>
          </a:p>
        </p:txBody>
      </p:sp>
    </p:spTree>
    <p:extLst>
      <p:ext uri="{BB962C8B-B14F-4D97-AF65-F5344CB8AC3E}">
        <p14:creationId xmlns:p14="http://schemas.microsoft.com/office/powerpoint/2010/main" val="3096885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A0818-3A10-4BBB-A5A4-03DB94CA7924}"/>
              </a:ext>
            </a:extLst>
          </p:cNvPr>
          <p:cNvSpPr txBox="1">
            <a:spLocks noGrp="1"/>
          </p:cNvSpPr>
          <p:nvPr>
            <p:ph type="title"/>
          </p:nvPr>
        </p:nvSpPr>
        <p:spPr/>
        <p:txBody>
          <a:bodyPr/>
          <a:lstStyle>
            <a:lvl1pPr>
              <a:defRPr/>
            </a:lvl1pPr>
          </a:lstStyle>
          <a:p>
            <a:pPr lvl="0"/>
            <a:r>
              <a:rPr lang="it-IT"/>
              <a:t>Fare clic per modificare lo stile del titolo dello schema</a:t>
            </a:r>
            <a:endParaRPr lang="en-US"/>
          </a:p>
        </p:txBody>
      </p:sp>
      <p:sp>
        <p:nvSpPr>
          <p:cNvPr id="3" name="Date Placeholder 2">
            <a:extLst>
              <a:ext uri="{FF2B5EF4-FFF2-40B4-BE49-F238E27FC236}">
                <a16:creationId xmlns:a16="http://schemas.microsoft.com/office/drawing/2014/main" id="{B1A51D67-A434-43C8-A598-AF5420B26E1A}"/>
              </a:ext>
            </a:extLst>
          </p:cNvPr>
          <p:cNvSpPr txBox="1">
            <a:spLocks noGrp="1"/>
          </p:cNvSpPr>
          <p:nvPr>
            <p:ph type="dt" sz="half" idx="7"/>
          </p:nvPr>
        </p:nvSpPr>
        <p:spPr/>
        <p:txBody>
          <a:bodyPr/>
          <a:lstStyle>
            <a:lvl1pPr>
              <a:defRPr/>
            </a:lvl1pPr>
          </a:lstStyle>
          <a:p>
            <a:pPr lvl="0"/>
            <a:fld id="{A8EFD3F1-4CBD-4F28-A153-89C4689F8EAD}" type="datetime1">
              <a:rPr lang="en-US"/>
              <a:pPr lvl="0"/>
              <a:t>11/14/2020</a:t>
            </a:fld>
            <a:endParaRPr lang="en-US"/>
          </a:p>
        </p:txBody>
      </p:sp>
      <p:sp>
        <p:nvSpPr>
          <p:cNvPr id="4" name="Footer Placeholder 3">
            <a:extLst>
              <a:ext uri="{FF2B5EF4-FFF2-40B4-BE49-F238E27FC236}">
                <a16:creationId xmlns:a16="http://schemas.microsoft.com/office/drawing/2014/main" id="{3F79431F-8F1F-4F08-83B3-97AF633CF20D}"/>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a16="http://schemas.microsoft.com/office/drawing/2014/main" id="{41FB865B-B059-4AF8-8E99-DC3304D32F15}"/>
              </a:ext>
            </a:extLst>
          </p:cNvPr>
          <p:cNvSpPr txBox="1">
            <a:spLocks noGrp="1"/>
          </p:cNvSpPr>
          <p:nvPr>
            <p:ph type="sldNum" sz="quarter" idx="8"/>
          </p:nvPr>
        </p:nvSpPr>
        <p:spPr/>
        <p:txBody>
          <a:bodyPr/>
          <a:lstStyle>
            <a:lvl1pPr>
              <a:defRPr/>
            </a:lvl1pPr>
          </a:lstStyle>
          <a:p>
            <a:pPr lvl="0"/>
            <a:fld id="{6532D284-6793-443B-9708-DBB58CC13188}" type="slidenum">
              <a:t>‹N›</a:t>
            </a:fld>
            <a:endParaRPr lang="en-US"/>
          </a:p>
        </p:txBody>
      </p:sp>
    </p:spTree>
    <p:extLst>
      <p:ext uri="{BB962C8B-B14F-4D97-AF65-F5344CB8AC3E}">
        <p14:creationId xmlns:p14="http://schemas.microsoft.com/office/powerpoint/2010/main" val="70851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9456EB-AAB9-4BEA-B0D9-0FEAC739A1A5}"/>
              </a:ext>
            </a:extLst>
          </p:cNvPr>
          <p:cNvSpPr txBox="1">
            <a:spLocks noGrp="1"/>
          </p:cNvSpPr>
          <p:nvPr>
            <p:ph type="dt" sz="half" idx="7"/>
          </p:nvPr>
        </p:nvSpPr>
        <p:spPr/>
        <p:txBody>
          <a:bodyPr/>
          <a:lstStyle>
            <a:lvl1pPr>
              <a:defRPr/>
            </a:lvl1pPr>
          </a:lstStyle>
          <a:p>
            <a:pPr lvl="0"/>
            <a:fld id="{EC186086-C7D0-4BBF-90A9-AF16678EFCA2}" type="datetime1">
              <a:rPr lang="en-US"/>
              <a:pPr lvl="0"/>
              <a:t>11/14/2020</a:t>
            </a:fld>
            <a:endParaRPr lang="en-US"/>
          </a:p>
        </p:txBody>
      </p:sp>
      <p:sp>
        <p:nvSpPr>
          <p:cNvPr id="3" name="Footer Placeholder 2">
            <a:extLst>
              <a:ext uri="{FF2B5EF4-FFF2-40B4-BE49-F238E27FC236}">
                <a16:creationId xmlns:a16="http://schemas.microsoft.com/office/drawing/2014/main" id="{1CF92988-265A-4121-B211-D1721B297D94}"/>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9683CEDD-70D8-48C3-8D2A-3535CF9D32AF}"/>
              </a:ext>
            </a:extLst>
          </p:cNvPr>
          <p:cNvSpPr txBox="1">
            <a:spLocks noGrp="1"/>
          </p:cNvSpPr>
          <p:nvPr>
            <p:ph type="sldNum" sz="quarter" idx="8"/>
          </p:nvPr>
        </p:nvSpPr>
        <p:spPr/>
        <p:txBody>
          <a:bodyPr/>
          <a:lstStyle>
            <a:lvl1pPr>
              <a:defRPr/>
            </a:lvl1pPr>
          </a:lstStyle>
          <a:p>
            <a:pPr lvl="0"/>
            <a:fld id="{51778004-6341-428E-8026-DD1988B9CD05}" type="slidenum">
              <a:t>‹N›</a:t>
            </a:fld>
            <a:endParaRPr lang="en-US"/>
          </a:p>
        </p:txBody>
      </p:sp>
    </p:spTree>
    <p:extLst>
      <p:ext uri="{BB962C8B-B14F-4D97-AF65-F5344CB8AC3E}">
        <p14:creationId xmlns:p14="http://schemas.microsoft.com/office/powerpoint/2010/main" val="88788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Rectangle 25">
            <a:extLst>
              <a:ext uri="{FF2B5EF4-FFF2-40B4-BE49-F238E27FC236}">
                <a16:creationId xmlns:a16="http://schemas.microsoft.com/office/drawing/2014/main" id="{1DEA6052-9B59-4467-93EC-95658F26B434}"/>
              </a:ext>
            </a:extLst>
          </p:cNvPr>
          <p:cNvSpPr/>
          <p:nvPr/>
        </p:nvSpPr>
        <p:spPr>
          <a:xfrm>
            <a:off x="0" y="0"/>
            <a:ext cx="6096003" cy="6858000"/>
          </a:xfrm>
          <a:prstGeom prst="rect">
            <a:avLst/>
          </a:prstGeom>
          <a:solidFill>
            <a:srgbClr val="9BAFB5"/>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it-IT"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040F0EF9-95CA-4380-B469-1EAEC10CCAE1}"/>
              </a:ext>
            </a:extLst>
          </p:cNvPr>
          <p:cNvSpPr txBox="1">
            <a:spLocks noGrp="1"/>
          </p:cNvSpPr>
          <p:nvPr>
            <p:ph type="title"/>
          </p:nvPr>
        </p:nvSpPr>
        <p:spPr>
          <a:xfrm>
            <a:off x="804672" y="2243827"/>
            <a:ext cx="4486659" cy="1141500"/>
          </a:xfrm>
        </p:spPr>
        <p:txBody>
          <a:bodyPr/>
          <a:lstStyle>
            <a:lvl1pPr>
              <a:defRPr sz="2200"/>
            </a:lvl1pPr>
          </a:lstStyle>
          <a:p>
            <a:pPr lvl="0"/>
            <a:r>
              <a:rPr lang="it-IT"/>
              <a:t>Fare clic per modificare lo stile del titolo dello schema</a:t>
            </a:r>
            <a:endParaRPr lang="en-US"/>
          </a:p>
        </p:txBody>
      </p:sp>
      <p:sp>
        <p:nvSpPr>
          <p:cNvPr id="4" name="Content Placeholder 2">
            <a:extLst>
              <a:ext uri="{FF2B5EF4-FFF2-40B4-BE49-F238E27FC236}">
                <a16:creationId xmlns:a16="http://schemas.microsoft.com/office/drawing/2014/main" id="{33BBF062-9344-4D53-8A68-151767C4A398}"/>
              </a:ext>
            </a:extLst>
          </p:cNvPr>
          <p:cNvSpPr txBox="1">
            <a:spLocks noGrp="1"/>
          </p:cNvSpPr>
          <p:nvPr>
            <p:ph idx="1"/>
          </p:nvPr>
        </p:nvSpPr>
        <p:spPr>
          <a:xfrm>
            <a:off x="6736083" y="804672"/>
            <a:ext cx="4815843" cy="5248656"/>
          </a:xfrm>
        </p:spPr>
        <p:txBody>
          <a:bodyPr/>
          <a:lstStyle>
            <a:lvl1pPr>
              <a:defRPr lang="it-IT" sz="1900">
                <a:solidFill>
                  <a:srgbClr val="000000"/>
                </a:solidFill>
              </a:defRPr>
            </a:lvl1pPr>
            <a:lvl2pPr>
              <a:defRPr lang="it-IT">
                <a:solidFill>
                  <a:srgbClr val="000000"/>
                </a:solidFill>
              </a:defRPr>
            </a:lvl2pPr>
            <a:lvl3pPr>
              <a:defRPr lang="it-IT">
                <a:solidFill>
                  <a:srgbClr val="000000"/>
                </a:solidFill>
              </a:defRPr>
            </a:lvl3pPr>
            <a:lvl4pPr>
              <a:defRPr lang="it-IT">
                <a:solidFill>
                  <a:srgbClr val="000000"/>
                </a:solidFill>
              </a:defRPr>
            </a:lvl4pPr>
            <a:lvl5pPr>
              <a:defRPr lang="it-IT">
                <a:solidFill>
                  <a:srgbClr val="000000"/>
                </a:solidFill>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Text Placeholder 3">
            <a:extLst>
              <a:ext uri="{FF2B5EF4-FFF2-40B4-BE49-F238E27FC236}">
                <a16:creationId xmlns:a16="http://schemas.microsoft.com/office/drawing/2014/main" id="{7332168D-8C77-4DE4-A65F-782271F1137C}"/>
              </a:ext>
            </a:extLst>
          </p:cNvPr>
          <p:cNvSpPr txBox="1">
            <a:spLocks noGrp="1"/>
          </p:cNvSpPr>
          <p:nvPr>
            <p:ph type="body" idx="2"/>
          </p:nvPr>
        </p:nvSpPr>
        <p:spPr>
          <a:xfrm>
            <a:off x="1115568" y="3549920"/>
            <a:ext cx="3794759" cy="2194038"/>
          </a:xfrm>
        </p:spPr>
        <p:txBody>
          <a:bodyPr anchorCtr="1"/>
          <a:lstStyle>
            <a:lvl1pPr marL="0" indent="0" algn="ctr">
              <a:buNone/>
              <a:defRPr lang="it-IT" sz="1500">
                <a:solidFill>
                  <a:srgbClr val="FFFFFF"/>
                </a:solidFill>
              </a:defRPr>
            </a:lvl1pPr>
          </a:lstStyle>
          <a:p>
            <a:pPr lvl="0"/>
            <a:r>
              <a:rPr lang="it-IT"/>
              <a:t>Modifica gli stili del testo dello schema</a:t>
            </a:r>
          </a:p>
        </p:txBody>
      </p:sp>
      <p:sp>
        <p:nvSpPr>
          <p:cNvPr id="6" name="Date Placeholder 8">
            <a:extLst>
              <a:ext uri="{FF2B5EF4-FFF2-40B4-BE49-F238E27FC236}">
                <a16:creationId xmlns:a16="http://schemas.microsoft.com/office/drawing/2014/main" id="{9AD056B4-F844-4895-93E5-D5283B9B09E1}"/>
              </a:ext>
            </a:extLst>
          </p:cNvPr>
          <p:cNvSpPr txBox="1">
            <a:spLocks noGrp="1"/>
          </p:cNvSpPr>
          <p:nvPr>
            <p:ph type="dt" sz="half" idx="7"/>
          </p:nvPr>
        </p:nvSpPr>
        <p:spPr/>
        <p:txBody>
          <a:bodyPr/>
          <a:lstStyle>
            <a:lvl1pPr>
              <a:defRPr/>
            </a:lvl1pPr>
          </a:lstStyle>
          <a:p>
            <a:pPr lvl="0"/>
            <a:fld id="{AC434FAF-25E2-412E-A512-26BCFF9D9E52}" type="datetime1">
              <a:rPr lang="en-US"/>
              <a:pPr lvl="0"/>
              <a:t>11/14/2020</a:t>
            </a:fld>
            <a:endParaRPr lang="en-US"/>
          </a:p>
        </p:txBody>
      </p:sp>
      <p:sp>
        <p:nvSpPr>
          <p:cNvPr id="7" name="Footer Placeholder 9">
            <a:extLst>
              <a:ext uri="{FF2B5EF4-FFF2-40B4-BE49-F238E27FC236}">
                <a16:creationId xmlns:a16="http://schemas.microsoft.com/office/drawing/2014/main" id="{3EFFADBE-C9B9-4BA6-A205-60EB0F1C25FC}"/>
              </a:ext>
            </a:extLst>
          </p:cNvPr>
          <p:cNvSpPr txBox="1">
            <a:spLocks noGrp="1"/>
          </p:cNvSpPr>
          <p:nvPr>
            <p:ph type="ftr" sz="quarter" idx="9"/>
          </p:nvPr>
        </p:nvSpPr>
        <p:spPr>
          <a:xfrm>
            <a:off x="804672" y="6236207"/>
            <a:ext cx="5124800" cy="320040"/>
          </a:xfrm>
        </p:spPr>
        <p:txBody>
          <a:bodyPr/>
          <a:lstStyle>
            <a:lvl1pPr>
              <a:defRPr>
                <a:solidFill>
                  <a:srgbClr val="FFFFFF"/>
                </a:solidFill>
              </a:defRPr>
            </a:lvl1pPr>
          </a:lstStyle>
          <a:p>
            <a:pPr lvl="0"/>
            <a:endParaRPr lang="en-US"/>
          </a:p>
        </p:txBody>
      </p:sp>
      <p:sp>
        <p:nvSpPr>
          <p:cNvPr id="8" name="Slide Number Placeholder 10">
            <a:extLst>
              <a:ext uri="{FF2B5EF4-FFF2-40B4-BE49-F238E27FC236}">
                <a16:creationId xmlns:a16="http://schemas.microsoft.com/office/drawing/2014/main" id="{97E3559B-5B3F-421A-9BB1-75A9D98ADA1A}"/>
              </a:ext>
            </a:extLst>
          </p:cNvPr>
          <p:cNvSpPr txBox="1">
            <a:spLocks noGrp="1"/>
          </p:cNvSpPr>
          <p:nvPr>
            <p:ph type="sldNum" sz="quarter" idx="8"/>
          </p:nvPr>
        </p:nvSpPr>
        <p:spPr/>
        <p:txBody>
          <a:bodyPr/>
          <a:lstStyle>
            <a:lvl1pPr>
              <a:defRPr/>
            </a:lvl1pPr>
          </a:lstStyle>
          <a:p>
            <a:pPr lvl="0"/>
            <a:fld id="{4DED2014-BB40-4907-8825-7297242BD7F6}" type="slidenum">
              <a:t>‹N›</a:t>
            </a:fld>
            <a:endParaRPr lang="en-US"/>
          </a:p>
        </p:txBody>
      </p:sp>
    </p:spTree>
    <p:extLst>
      <p:ext uri="{BB962C8B-B14F-4D97-AF65-F5344CB8AC3E}">
        <p14:creationId xmlns:p14="http://schemas.microsoft.com/office/powerpoint/2010/main" val="3807860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Rectangle 17">
            <a:extLst>
              <a:ext uri="{FF2B5EF4-FFF2-40B4-BE49-F238E27FC236}">
                <a16:creationId xmlns:a16="http://schemas.microsoft.com/office/drawing/2014/main" id="{B642A2A2-B861-4188-A529-E5A1BED1EFFC}"/>
              </a:ext>
            </a:extLst>
          </p:cNvPr>
          <p:cNvSpPr/>
          <p:nvPr/>
        </p:nvSpPr>
        <p:spPr>
          <a:xfrm>
            <a:off x="0" y="0"/>
            <a:ext cx="6096003" cy="6858000"/>
          </a:xfrm>
          <a:prstGeom prst="rect">
            <a:avLst/>
          </a:prstGeom>
          <a:solidFill>
            <a:srgbClr val="9BAFB5"/>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it-IT"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B2594080-86D8-4949-AE8F-7D9F9FA38652}"/>
              </a:ext>
            </a:extLst>
          </p:cNvPr>
          <p:cNvSpPr txBox="1">
            <a:spLocks noGrp="1"/>
          </p:cNvSpPr>
          <p:nvPr>
            <p:ph type="title"/>
          </p:nvPr>
        </p:nvSpPr>
        <p:spPr>
          <a:xfrm>
            <a:off x="808521" y="2243827"/>
            <a:ext cx="4494998" cy="1134642"/>
          </a:xfrm>
        </p:spPr>
        <p:txBody>
          <a:bodyPr>
            <a:noAutofit/>
          </a:bodyPr>
          <a:lstStyle>
            <a:lvl1pPr>
              <a:defRPr sz="2200"/>
            </a:lvl1pPr>
          </a:lstStyle>
          <a:p>
            <a:pPr lvl="0"/>
            <a:r>
              <a:rPr lang="it-IT"/>
              <a:t>Fare clic per modificare lo stile del titolo dello schema</a:t>
            </a:r>
            <a:endParaRPr lang="en-US"/>
          </a:p>
        </p:txBody>
      </p:sp>
      <p:sp>
        <p:nvSpPr>
          <p:cNvPr id="4" name="Picture Placeholder 2">
            <a:extLst>
              <a:ext uri="{FF2B5EF4-FFF2-40B4-BE49-F238E27FC236}">
                <a16:creationId xmlns:a16="http://schemas.microsoft.com/office/drawing/2014/main" id="{475C2F1A-4542-4B95-BA62-C0D8E5B397B1}"/>
              </a:ext>
            </a:extLst>
          </p:cNvPr>
          <p:cNvSpPr txBox="1">
            <a:spLocks noGrp="1"/>
          </p:cNvSpPr>
          <p:nvPr>
            <p:ph type="pic" idx="1"/>
          </p:nvPr>
        </p:nvSpPr>
        <p:spPr>
          <a:xfrm>
            <a:off x="6096003" y="0"/>
            <a:ext cx="6102092" cy="6858000"/>
          </a:xfrm>
          <a:solidFill>
            <a:srgbClr val="BFBFBF"/>
          </a:solidFill>
        </p:spPr>
        <p:txBody>
          <a:bodyPr/>
          <a:lstStyle>
            <a:lvl1pPr marL="0" indent="0">
              <a:buNone/>
              <a:defRPr lang="it-IT" sz="3200">
                <a:solidFill>
                  <a:srgbClr val="FFFFFF"/>
                </a:solidFill>
              </a:defRPr>
            </a:lvl1pPr>
          </a:lstStyle>
          <a:p>
            <a:pPr lvl="0"/>
            <a:r>
              <a:rPr lang="it-IT"/>
              <a:t>Fare clic sull'icona per inserire un'immagine</a:t>
            </a:r>
            <a:endParaRPr lang="en-US"/>
          </a:p>
        </p:txBody>
      </p:sp>
      <p:sp>
        <p:nvSpPr>
          <p:cNvPr id="5" name="Text Placeholder 3">
            <a:extLst>
              <a:ext uri="{FF2B5EF4-FFF2-40B4-BE49-F238E27FC236}">
                <a16:creationId xmlns:a16="http://schemas.microsoft.com/office/drawing/2014/main" id="{49F43A03-5957-42FC-9B32-08E409282C1B}"/>
              </a:ext>
            </a:extLst>
          </p:cNvPr>
          <p:cNvSpPr txBox="1">
            <a:spLocks noGrp="1"/>
          </p:cNvSpPr>
          <p:nvPr>
            <p:ph type="body" idx="2"/>
          </p:nvPr>
        </p:nvSpPr>
        <p:spPr>
          <a:xfrm>
            <a:off x="1115568" y="3549920"/>
            <a:ext cx="3794759" cy="2194038"/>
          </a:xfrm>
        </p:spPr>
        <p:txBody>
          <a:bodyPr anchorCtr="1"/>
          <a:lstStyle>
            <a:lvl1pPr marL="0" indent="0" algn="ctr">
              <a:buNone/>
              <a:defRPr lang="it-IT" sz="1500">
                <a:solidFill>
                  <a:srgbClr val="FFFFFF"/>
                </a:solidFill>
              </a:defRPr>
            </a:lvl1pPr>
          </a:lstStyle>
          <a:p>
            <a:pPr lvl="0"/>
            <a:r>
              <a:rPr lang="it-IT"/>
              <a:t>Modifica gli stili del testo dello schema</a:t>
            </a:r>
          </a:p>
        </p:txBody>
      </p:sp>
      <p:sp>
        <p:nvSpPr>
          <p:cNvPr id="6" name="Date Placeholder 7">
            <a:extLst>
              <a:ext uri="{FF2B5EF4-FFF2-40B4-BE49-F238E27FC236}">
                <a16:creationId xmlns:a16="http://schemas.microsoft.com/office/drawing/2014/main" id="{93485CB1-49AB-4909-96E2-8C656338D802}"/>
              </a:ext>
            </a:extLst>
          </p:cNvPr>
          <p:cNvSpPr txBox="1">
            <a:spLocks noGrp="1"/>
          </p:cNvSpPr>
          <p:nvPr>
            <p:ph type="dt" sz="half" idx="7"/>
          </p:nvPr>
        </p:nvSpPr>
        <p:spPr/>
        <p:txBody>
          <a:bodyPr/>
          <a:lstStyle>
            <a:lvl1pPr>
              <a:defRPr>
                <a:solidFill>
                  <a:srgbClr val="FFFFFF"/>
                </a:solidFill>
                <a:effectLst>
                  <a:outerShdw dist="38096" dir="2700000">
                    <a:srgbClr val="000000"/>
                  </a:outerShdw>
                </a:effectLst>
              </a:defRPr>
            </a:lvl1pPr>
          </a:lstStyle>
          <a:p>
            <a:pPr lvl="0"/>
            <a:fld id="{2EA1E9AE-E678-4173-983F-8BC68802EFAF}" type="datetime1">
              <a:rPr lang="en-US"/>
              <a:pPr lvl="0"/>
              <a:t>11/14/2020</a:t>
            </a:fld>
            <a:endParaRPr lang="en-US"/>
          </a:p>
        </p:txBody>
      </p:sp>
      <p:sp>
        <p:nvSpPr>
          <p:cNvPr id="7" name="Footer Placeholder 8">
            <a:extLst>
              <a:ext uri="{FF2B5EF4-FFF2-40B4-BE49-F238E27FC236}">
                <a16:creationId xmlns:a16="http://schemas.microsoft.com/office/drawing/2014/main" id="{6B27C9C0-0517-4383-BF40-6BD4B8D811B6}"/>
              </a:ext>
            </a:extLst>
          </p:cNvPr>
          <p:cNvSpPr txBox="1">
            <a:spLocks noGrp="1"/>
          </p:cNvSpPr>
          <p:nvPr>
            <p:ph type="ftr" sz="quarter" idx="9"/>
          </p:nvPr>
        </p:nvSpPr>
        <p:spPr>
          <a:xfrm>
            <a:off x="804672" y="6236207"/>
            <a:ext cx="5124800" cy="320040"/>
          </a:xfrm>
        </p:spPr>
        <p:txBody>
          <a:bodyPr/>
          <a:lstStyle>
            <a:lvl1pPr>
              <a:defRPr>
                <a:solidFill>
                  <a:srgbClr val="FFFFFF"/>
                </a:solidFill>
              </a:defRPr>
            </a:lvl1pPr>
          </a:lstStyle>
          <a:p>
            <a:pPr lvl="0"/>
            <a:endParaRPr lang="en-US"/>
          </a:p>
        </p:txBody>
      </p:sp>
      <p:sp>
        <p:nvSpPr>
          <p:cNvPr id="8" name="Slide Number Placeholder 9">
            <a:extLst>
              <a:ext uri="{FF2B5EF4-FFF2-40B4-BE49-F238E27FC236}">
                <a16:creationId xmlns:a16="http://schemas.microsoft.com/office/drawing/2014/main" id="{AD928DA2-4524-46A4-A349-103EA48ACA63}"/>
              </a:ext>
            </a:extLst>
          </p:cNvPr>
          <p:cNvSpPr txBox="1">
            <a:spLocks noGrp="1"/>
          </p:cNvSpPr>
          <p:nvPr>
            <p:ph type="sldNum" sz="quarter" idx="8"/>
          </p:nvPr>
        </p:nvSpPr>
        <p:spPr/>
        <p:txBody>
          <a:bodyPr/>
          <a:lstStyle>
            <a:lvl1pPr>
              <a:defRPr/>
            </a:lvl1pPr>
          </a:lstStyle>
          <a:p>
            <a:pPr lvl="0"/>
            <a:fld id="{6606085D-B7EB-4398-8313-835D499EAD35}" type="slidenum">
              <a:t>‹N›</a:t>
            </a:fld>
            <a:endParaRPr lang="en-US"/>
          </a:p>
        </p:txBody>
      </p:sp>
    </p:spTree>
    <p:extLst>
      <p:ext uri="{BB962C8B-B14F-4D97-AF65-F5344CB8AC3E}">
        <p14:creationId xmlns:p14="http://schemas.microsoft.com/office/powerpoint/2010/main" val="4249630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3B5E0D-E59E-45DB-A8BB-26BC4E0A5126}"/>
              </a:ext>
            </a:extLst>
          </p:cNvPr>
          <p:cNvSpPr txBox="1">
            <a:spLocks noGrp="1"/>
          </p:cNvSpPr>
          <p:nvPr>
            <p:ph type="title"/>
          </p:nvPr>
        </p:nvSpPr>
        <p:spPr>
          <a:xfrm>
            <a:off x="2231136" y="964692"/>
            <a:ext cx="7729724" cy="1188720"/>
          </a:xfrm>
          <a:prstGeom prst="rect">
            <a:avLst/>
          </a:prstGeom>
          <a:solidFill>
            <a:srgbClr val="FFFFFF"/>
          </a:solidFill>
          <a:ln w="31747" cap="sq">
            <a:solidFill>
              <a:srgbClr val="404040"/>
            </a:solidFill>
            <a:prstDash val="solid"/>
            <a:miter/>
          </a:ln>
        </p:spPr>
        <p:txBody>
          <a:bodyPr vert="horz" wrap="square" lIns="182880" tIns="182880" rIns="182880" bIns="182880" anchor="ctr" anchorCtr="1" compatLnSpc="1">
            <a:normAutofit/>
          </a:bodyPr>
          <a:lstStyle/>
          <a:p>
            <a:pPr lvl="0"/>
            <a:r>
              <a:rPr lang="it-IT"/>
              <a:t>Fare clic per modificare lo stile del titolo dello schema</a:t>
            </a:r>
            <a:endParaRPr lang="en-US"/>
          </a:p>
        </p:txBody>
      </p:sp>
      <p:sp>
        <p:nvSpPr>
          <p:cNvPr id="3" name="Text Placeholder 2">
            <a:extLst>
              <a:ext uri="{FF2B5EF4-FFF2-40B4-BE49-F238E27FC236}">
                <a16:creationId xmlns:a16="http://schemas.microsoft.com/office/drawing/2014/main" id="{39D83CFD-7272-452D-B493-98E39B759263}"/>
              </a:ext>
            </a:extLst>
          </p:cNvPr>
          <p:cNvSpPr txBox="1">
            <a:spLocks noGrp="1"/>
          </p:cNvSpPr>
          <p:nvPr>
            <p:ph type="body" idx="1"/>
          </p:nvPr>
        </p:nvSpPr>
        <p:spPr>
          <a:xfrm>
            <a:off x="2231136" y="2638044"/>
            <a:ext cx="7729724" cy="3101983"/>
          </a:xfrm>
          <a:prstGeom prst="rect">
            <a:avLst/>
          </a:prstGeom>
          <a:noFill/>
          <a:ln>
            <a:noFill/>
          </a:ln>
        </p:spPr>
        <p:txBody>
          <a:bodyPr vert="horz" wrap="square" lIns="91440" tIns="45720" rIns="91440" bIns="45720" anchor="t" anchorCtr="0" compatLnSpc="1">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F69B97-7233-4078-9098-98297BBA7D2F}"/>
              </a:ext>
            </a:extLst>
          </p:cNvPr>
          <p:cNvSpPr txBox="1">
            <a:spLocks noGrp="1"/>
          </p:cNvSpPr>
          <p:nvPr>
            <p:ph type="dt" sz="half" idx="2"/>
          </p:nvPr>
        </p:nvSpPr>
        <p:spPr>
          <a:xfrm>
            <a:off x="7821430" y="6238814"/>
            <a:ext cx="2753743" cy="323971"/>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1050" b="0" i="0" u="none" strike="noStrike" kern="1200" cap="none" spc="0" baseline="0">
                <a:solidFill>
                  <a:srgbClr val="000000"/>
                </a:solidFill>
                <a:uFillTx/>
                <a:latin typeface="Gill Sans MT"/>
              </a:defRPr>
            </a:lvl1pPr>
          </a:lstStyle>
          <a:p>
            <a:pPr lvl="0"/>
            <a:fld id="{876F5753-4634-4217-8017-F88EFDFEF7E0}" type="datetime1">
              <a:rPr lang="en-US"/>
              <a:pPr lvl="0"/>
              <a:t>11/14/2020</a:t>
            </a:fld>
            <a:endParaRPr lang="en-US"/>
          </a:p>
        </p:txBody>
      </p:sp>
      <p:sp>
        <p:nvSpPr>
          <p:cNvPr id="5" name="Footer Placeholder 4">
            <a:extLst>
              <a:ext uri="{FF2B5EF4-FFF2-40B4-BE49-F238E27FC236}">
                <a16:creationId xmlns:a16="http://schemas.microsoft.com/office/drawing/2014/main" id="{8403AFB9-3AC2-402D-A436-FD7A0391BA6D}"/>
              </a:ext>
            </a:extLst>
          </p:cNvPr>
          <p:cNvSpPr txBox="1">
            <a:spLocks noGrp="1"/>
          </p:cNvSpPr>
          <p:nvPr>
            <p:ph type="ftr" sz="quarter" idx="3"/>
          </p:nvPr>
        </p:nvSpPr>
        <p:spPr>
          <a:xfrm>
            <a:off x="1600200" y="6236207"/>
            <a:ext cx="5901190" cy="320040"/>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n-US" sz="1050" b="0" i="0" u="none" strike="noStrike" kern="1200" cap="none" spc="0" baseline="0">
                <a:solidFill>
                  <a:srgbClr val="000000"/>
                </a:solidFill>
                <a:uFillTx/>
                <a:latin typeface="Gill Sans MT"/>
              </a:defRPr>
            </a:lvl1pPr>
          </a:lstStyle>
          <a:p>
            <a:pPr lvl="0"/>
            <a:endParaRPr lang="en-US"/>
          </a:p>
        </p:txBody>
      </p:sp>
      <p:sp>
        <p:nvSpPr>
          <p:cNvPr id="6" name="Slide Number Placeholder 5">
            <a:extLst>
              <a:ext uri="{FF2B5EF4-FFF2-40B4-BE49-F238E27FC236}">
                <a16:creationId xmlns:a16="http://schemas.microsoft.com/office/drawing/2014/main" id="{0405F5CA-0D96-4E7C-878E-E4BFA4CCBE0D}"/>
              </a:ext>
            </a:extLst>
          </p:cNvPr>
          <p:cNvSpPr txBox="1">
            <a:spLocks noGrp="1"/>
          </p:cNvSpPr>
          <p:nvPr>
            <p:ph type="sldNum" sz="quarter" idx="4"/>
          </p:nvPr>
        </p:nvSpPr>
        <p:spPr>
          <a:xfrm>
            <a:off x="10758921" y="6217920"/>
            <a:ext cx="365760" cy="365760"/>
          </a:xfrm>
          <a:prstGeom prst="rect">
            <a:avLst/>
          </a:prstGeom>
          <a:solidFill>
            <a:srgbClr val="1D1D1D">
              <a:alpha val="70000"/>
            </a:srgbClr>
          </a:solidFill>
          <a:ln>
            <a:noFill/>
          </a:ln>
        </p:spPr>
        <p:txBody>
          <a:bodyPr vert="horz" wrap="square" lIns="18288" tIns="45720" rIns="18288" bIns="45720" anchor="ctr" anchorCtr="1" compatLnSpc="1">
            <a:noAutofit/>
          </a:bodyPr>
          <a:lstStyle>
            <a:lvl1pPr marL="0" marR="0" lvl="0" indent="0" algn="ctr" defTabSz="457200" rtl="0" fontAlgn="auto" hangingPunct="1">
              <a:lnSpc>
                <a:spcPct val="100000"/>
              </a:lnSpc>
              <a:spcBef>
                <a:spcPts val="0"/>
              </a:spcBef>
              <a:spcAft>
                <a:spcPts val="0"/>
              </a:spcAft>
              <a:buNone/>
              <a:tabLst/>
              <a:defRPr lang="en-US" sz="1100" b="0" i="0" u="none" strike="noStrike" kern="1200" cap="none" spc="0" baseline="0">
                <a:solidFill>
                  <a:srgbClr val="FFFFFF"/>
                </a:solidFill>
                <a:uFillTx/>
                <a:latin typeface="Gill Sans MT"/>
              </a:defRPr>
            </a:lvl1pPr>
          </a:lstStyle>
          <a:p>
            <a:pPr lvl="0"/>
            <a:fld id="{52B48B8A-1380-4893-8DDE-C006A39902EE}" type="slidenum">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ctr" defTabSz="914400" rtl="0" fontAlgn="auto" hangingPunct="1">
        <a:lnSpc>
          <a:spcPct val="90000"/>
        </a:lnSpc>
        <a:spcBef>
          <a:spcPts val="0"/>
        </a:spcBef>
        <a:spcAft>
          <a:spcPts val="0"/>
        </a:spcAft>
        <a:buNone/>
        <a:tabLst/>
        <a:defRPr lang="it-IT" sz="2800" b="0" i="0" u="none" strike="noStrike" kern="1200" cap="all" spc="200" baseline="0">
          <a:solidFill>
            <a:srgbClr val="262626"/>
          </a:solidFill>
          <a:uFillTx/>
          <a:latin typeface="Gill Sans MT"/>
        </a:defRPr>
      </a:lvl1pPr>
    </p:titleStyle>
    <p:bodyStyle>
      <a:lvl1pPr marL="228600" marR="0" lvl="0" indent="-228600" algn="l" defTabSz="914400" rtl="0" fontAlgn="auto" hangingPunct="1">
        <a:lnSpc>
          <a:spcPct val="100000"/>
        </a:lnSpc>
        <a:spcBef>
          <a:spcPts val="1000"/>
        </a:spcBef>
        <a:spcAft>
          <a:spcPts val="0"/>
        </a:spcAft>
        <a:buClr>
          <a:srgbClr val="9BAFB5"/>
        </a:buClr>
        <a:buSzPct val="100000"/>
        <a:buFont typeface="Arial" pitchFamily="34"/>
        <a:buChar char="•"/>
        <a:tabLst/>
        <a:defRPr lang="en-US" sz="1800" b="0" i="0" u="none" strike="noStrike" kern="1200" cap="none" spc="0" baseline="0">
          <a:solidFill>
            <a:srgbClr val="262626"/>
          </a:solidFill>
          <a:uFillTx/>
          <a:latin typeface="Gill Sans MT"/>
        </a:defRPr>
      </a:lvl1pPr>
      <a:lvl2pPr marL="457200" marR="0" lvl="1" indent="-228600" algn="l" defTabSz="914400" rtl="0" fontAlgn="auto" hangingPunct="1">
        <a:lnSpc>
          <a:spcPct val="100000"/>
        </a:lnSpc>
        <a:spcBef>
          <a:spcPts val="1000"/>
        </a:spcBef>
        <a:spcAft>
          <a:spcPts val="0"/>
        </a:spcAft>
        <a:buClr>
          <a:srgbClr val="9BAFB5"/>
        </a:buClr>
        <a:buSzPct val="100000"/>
        <a:buFont typeface="Arial" pitchFamily="34"/>
        <a:buChar char="•"/>
        <a:tabLst/>
        <a:defRPr lang="en-US" sz="1600" b="0" i="0" u="none" strike="noStrike" kern="1200" cap="none" spc="0" baseline="0">
          <a:solidFill>
            <a:srgbClr val="262626"/>
          </a:solidFill>
          <a:uFillTx/>
          <a:latin typeface="Gill Sans MT"/>
        </a:defRPr>
      </a:lvl2pPr>
      <a:lvl3pPr marL="685800" marR="0" lvl="2" indent="-228600" algn="l" defTabSz="914400" rtl="0" fontAlgn="auto" hangingPunct="1">
        <a:lnSpc>
          <a:spcPct val="100000"/>
        </a:lnSpc>
        <a:spcBef>
          <a:spcPts val="1000"/>
        </a:spcBef>
        <a:spcAft>
          <a:spcPts val="0"/>
        </a:spcAft>
        <a:buClr>
          <a:srgbClr val="9BAFB5"/>
        </a:buClr>
        <a:buSzPct val="100000"/>
        <a:buFont typeface="Arial" pitchFamily="34"/>
        <a:buChar char="•"/>
        <a:tabLst/>
        <a:defRPr lang="en-US" sz="1600" b="0" i="0" u="none" strike="noStrike" kern="1200" cap="none" spc="0" baseline="0">
          <a:solidFill>
            <a:srgbClr val="262626"/>
          </a:solidFill>
          <a:uFillTx/>
          <a:latin typeface="Gill Sans MT"/>
        </a:defRPr>
      </a:lvl3pPr>
      <a:lvl4pPr marL="914400" marR="0" lvl="3" indent="-228600" algn="l" defTabSz="914400" rtl="0" fontAlgn="auto" hangingPunct="1">
        <a:lnSpc>
          <a:spcPct val="100000"/>
        </a:lnSpc>
        <a:spcBef>
          <a:spcPts val="1000"/>
        </a:spcBef>
        <a:spcAft>
          <a:spcPts val="0"/>
        </a:spcAft>
        <a:buClr>
          <a:srgbClr val="9BAFB5"/>
        </a:buClr>
        <a:buSzPct val="100000"/>
        <a:buFont typeface="Arial" pitchFamily="34"/>
        <a:buChar char="•"/>
        <a:tabLst/>
        <a:defRPr lang="en-US" sz="1600" b="0" i="0" u="none" strike="noStrike" kern="1200" cap="none" spc="0" baseline="0">
          <a:solidFill>
            <a:srgbClr val="262626"/>
          </a:solidFill>
          <a:uFillTx/>
          <a:latin typeface="Gill Sans MT"/>
        </a:defRPr>
      </a:lvl4pPr>
      <a:lvl5pPr marL="1143000" marR="0" lvl="4" indent="-228600" algn="l" defTabSz="914400" rtl="0" fontAlgn="auto" hangingPunct="1">
        <a:lnSpc>
          <a:spcPct val="100000"/>
        </a:lnSpc>
        <a:spcBef>
          <a:spcPts val="1000"/>
        </a:spcBef>
        <a:spcAft>
          <a:spcPts val="0"/>
        </a:spcAft>
        <a:buClr>
          <a:srgbClr val="9BAFB5"/>
        </a:buClr>
        <a:buSzPct val="100000"/>
        <a:buFont typeface="Arial" pitchFamily="34"/>
        <a:buChar char="•"/>
        <a:tabLst/>
        <a:defRPr lang="en-US" sz="1600" b="0" i="0" u="none" strike="noStrike" kern="1200" cap="none" spc="0" baseline="0">
          <a:solidFill>
            <a:srgbClr val="262626"/>
          </a:solidFill>
          <a:uFillTx/>
          <a:latin typeface="Gill Sans MT"/>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C82C16-E221-4E35-8958-2CCD16544851}"/>
              </a:ext>
            </a:extLst>
          </p:cNvPr>
          <p:cNvSpPr txBox="1">
            <a:spLocks noGrp="1"/>
          </p:cNvSpPr>
          <p:nvPr>
            <p:ph type="ctrTitle"/>
          </p:nvPr>
        </p:nvSpPr>
        <p:spPr/>
        <p:txBody>
          <a:bodyPr/>
          <a:lstStyle/>
          <a:p>
            <a:pPr lvl="0"/>
            <a:r>
              <a:rPr lang="it-IT"/>
              <a:t>Appunti su MongoDB</a:t>
            </a:r>
          </a:p>
        </p:txBody>
      </p:sp>
      <p:sp>
        <p:nvSpPr>
          <p:cNvPr id="3" name="Sottotitolo 2">
            <a:extLst>
              <a:ext uri="{FF2B5EF4-FFF2-40B4-BE49-F238E27FC236}">
                <a16:creationId xmlns:a16="http://schemas.microsoft.com/office/drawing/2014/main" id="{D08D3BC9-1229-4C19-AE75-11AB5BC95828}"/>
              </a:ext>
            </a:extLst>
          </p:cNvPr>
          <p:cNvSpPr txBox="1">
            <a:spLocks noGrp="1"/>
          </p:cNvSpPr>
          <p:nvPr>
            <p:ph type="subTitle" idx="1"/>
          </p:nvPr>
        </p:nvSpPr>
        <p:spPr/>
        <p:txBody>
          <a:bodyPr/>
          <a:lstStyle/>
          <a:p>
            <a:pPr lvl="0"/>
            <a:r>
              <a:rPr lang="it-IT"/>
              <a:t>A cura dell’Ing. Buttolo Marco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7AA13A-D75F-4278-B4A9-10D19BA69388}"/>
              </a:ext>
            </a:extLst>
          </p:cNvPr>
          <p:cNvSpPr txBox="1">
            <a:spLocks noGrp="1"/>
          </p:cNvSpPr>
          <p:nvPr>
            <p:ph type="title"/>
          </p:nvPr>
        </p:nvSpPr>
        <p:spPr/>
        <p:txBody>
          <a:bodyPr/>
          <a:lstStyle/>
          <a:p>
            <a:pPr lvl="0"/>
            <a:r>
              <a:rPr lang="it-IT"/>
              <a:t>Comandi mongodb</a:t>
            </a:r>
          </a:p>
        </p:txBody>
      </p:sp>
      <p:pic>
        <p:nvPicPr>
          <p:cNvPr id="3" name="Segnaposto contenuto 3">
            <a:extLst>
              <a:ext uri="{FF2B5EF4-FFF2-40B4-BE49-F238E27FC236}">
                <a16:creationId xmlns:a16="http://schemas.microsoft.com/office/drawing/2014/main" id="{86442F62-546F-498D-B063-773C595DAE51}"/>
              </a:ext>
            </a:extLst>
          </p:cNvPr>
          <p:cNvPicPr>
            <a:picLocks noGrp="1" noChangeAspect="1"/>
          </p:cNvPicPr>
          <p:nvPr>
            <p:ph idx="1"/>
          </p:nvPr>
        </p:nvPicPr>
        <p:blipFill>
          <a:blip r:embed="rId2"/>
          <a:stretch>
            <a:fillRect/>
          </a:stretch>
        </p:blipFill>
        <p:spPr>
          <a:xfrm>
            <a:off x="3121752" y="2638428"/>
            <a:ext cx="5948492" cy="3101973"/>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8143AC-D7BA-4214-9458-D7A718AD7906}"/>
              </a:ext>
            </a:extLst>
          </p:cNvPr>
          <p:cNvSpPr txBox="1">
            <a:spLocks noGrp="1"/>
          </p:cNvSpPr>
          <p:nvPr>
            <p:ph type="title"/>
          </p:nvPr>
        </p:nvSpPr>
        <p:spPr/>
        <p:txBody>
          <a:bodyPr/>
          <a:lstStyle/>
          <a:p>
            <a:pPr lvl="0"/>
            <a:r>
              <a:rPr lang="it-IT"/>
              <a:t>Comandi mongodb</a:t>
            </a:r>
          </a:p>
        </p:txBody>
      </p:sp>
      <p:sp>
        <p:nvSpPr>
          <p:cNvPr id="3" name="Segnaposto contenuto 2">
            <a:extLst>
              <a:ext uri="{FF2B5EF4-FFF2-40B4-BE49-F238E27FC236}">
                <a16:creationId xmlns:a16="http://schemas.microsoft.com/office/drawing/2014/main" id="{D254E840-E92A-4193-B29E-40240E3C6759}"/>
              </a:ext>
            </a:extLst>
          </p:cNvPr>
          <p:cNvSpPr txBox="1">
            <a:spLocks noGrp="1"/>
          </p:cNvSpPr>
          <p:nvPr>
            <p:ph idx="1"/>
          </p:nvPr>
        </p:nvSpPr>
        <p:spPr/>
        <p:txBody>
          <a:bodyPr/>
          <a:lstStyle/>
          <a:p>
            <a:pPr lvl="0"/>
            <a:r>
              <a:rPr lang="it-IT"/>
              <a:t>Con il comando </a:t>
            </a:r>
            <a:r>
              <a:rPr lang="it-IT" b="1"/>
              <a:t>use (nome db) </a:t>
            </a:r>
            <a:r>
              <a:rPr lang="it-IT"/>
              <a:t>è possibile attivare il db specificato. Con il comando </a:t>
            </a:r>
            <a:r>
              <a:rPr lang="it-IT" b="1"/>
              <a:t>show collections </a:t>
            </a:r>
            <a:r>
              <a:rPr lang="it-IT"/>
              <a:t>è possibile visualizzare tutte le collezioni di dati del DB attivato.</a:t>
            </a:r>
          </a:p>
          <a:p>
            <a:pPr lvl="0"/>
            <a:r>
              <a:rPr lang="it-IT"/>
              <a:t>Se si desidera visualizzare il contenuto di una collezione di dati è sufficiente digitare il seguente comando:</a:t>
            </a:r>
          </a:p>
          <a:p>
            <a:pPr lvl="0"/>
            <a:endParaRPr lang="it-IT"/>
          </a:p>
          <a:p>
            <a:pPr lvl="2"/>
            <a:r>
              <a:rPr lang="it-IT"/>
              <a:t>Db.nome_collection.find()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EE171C-896C-4745-85B2-DCE72C3CA30F}"/>
              </a:ext>
            </a:extLst>
          </p:cNvPr>
          <p:cNvSpPr txBox="1">
            <a:spLocks noGrp="1"/>
          </p:cNvSpPr>
          <p:nvPr>
            <p:ph type="title"/>
          </p:nvPr>
        </p:nvSpPr>
        <p:spPr/>
        <p:txBody>
          <a:bodyPr/>
          <a:lstStyle/>
          <a:p>
            <a:pPr lvl="0"/>
            <a:r>
              <a:rPr lang="it-IT"/>
              <a:t>COMANDI MONGODB</a:t>
            </a:r>
          </a:p>
        </p:txBody>
      </p:sp>
      <p:pic>
        <p:nvPicPr>
          <p:cNvPr id="3" name="Segnaposto contenuto 3">
            <a:extLst>
              <a:ext uri="{FF2B5EF4-FFF2-40B4-BE49-F238E27FC236}">
                <a16:creationId xmlns:a16="http://schemas.microsoft.com/office/drawing/2014/main" id="{D6A2EA95-A1EA-47AD-A8B4-DF0F74E42815}"/>
              </a:ext>
            </a:extLst>
          </p:cNvPr>
          <p:cNvPicPr>
            <a:picLocks noGrp="1" noChangeAspect="1"/>
          </p:cNvPicPr>
          <p:nvPr>
            <p:ph idx="1"/>
          </p:nvPr>
        </p:nvPicPr>
        <p:blipFill>
          <a:blip r:embed="rId2"/>
          <a:stretch>
            <a:fillRect/>
          </a:stretch>
        </p:blipFill>
        <p:spPr>
          <a:xfrm>
            <a:off x="3130878" y="2638428"/>
            <a:ext cx="5930249" cy="3101973"/>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98C8D1-8EAC-4E87-A020-E6E64EC1ABDA}"/>
              </a:ext>
            </a:extLst>
          </p:cNvPr>
          <p:cNvSpPr txBox="1">
            <a:spLocks noGrp="1"/>
          </p:cNvSpPr>
          <p:nvPr>
            <p:ph type="title"/>
          </p:nvPr>
        </p:nvSpPr>
        <p:spPr/>
        <p:txBody>
          <a:bodyPr/>
          <a:lstStyle/>
          <a:p>
            <a:pPr lvl="0"/>
            <a:r>
              <a:rPr lang="it-IT"/>
              <a:t>Comandi mongodb</a:t>
            </a:r>
          </a:p>
        </p:txBody>
      </p:sp>
      <p:sp>
        <p:nvSpPr>
          <p:cNvPr id="3" name="Segnaposto contenuto 2">
            <a:extLst>
              <a:ext uri="{FF2B5EF4-FFF2-40B4-BE49-F238E27FC236}">
                <a16:creationId xmlns:a16="http://schemas.microsoft.com/office/drawing/2014/main" id="{FF1350A4-BBDA-452B-80BC-D624DE315DB6}"/>
              </a:ext>
            </a:extLst>
          </p:cNvPr>
          <p:cNvSpPr txBox="1">
            <a:spLocks noGrp="1"/>
          </p:cNvSpPr>
          <p:nvPr>
            <p:ph idx="1"/>
          </p:nvPr>
        </p:nvSpPr>
        <p:spPr/>
        <p:txBody>
          <a:bodyPr/>
          <a:lstStyle/>
          <a:p>
            <a:pPr lvl="0"/>
            <a:r>
              <a:rPr lang="it-IT"/>
              <a:t>Per la cancellazione dell’intero contenuto di una collection basta digitare il seguente comando:</a:t>
            </a:r>
          </a:p>
          <a:p>
            <a:pPr lvl="0"/>
            <a:endParaRPr lang="it-IT"/>
          </a:p>
          <a:p>
            <a:pPr lvl="0"/>
            <a:r>
              <a:rPr lang="it-IT"/>
              <a:t>La cancellazione è </a:t>
            </a:r>
            <a:r>
              <a:rPr lang="it-IT" b="1"/>
              <a:t>irreversibile</a:t>
            </a:r>
            <a:r>
              <a:rPr lang="it-IT"/>
              <a:t>.</a:t>
            </a:r>
          </a:p>
          <a:p>
            <a:pPr lvl="0"/>
            <a:endParaRPr lang="it-IT"/>
          </a:p>
        </p:txBody>
      </p:sp>
      <p:pic>
        <p:nvPicPr>
          <p:cNvPr id="4" name="Immagine 3">
            <a:extLst>
              <a:ext uri="{FF2B5EF4-FFF2-40B4-BE49-F238E27FC236}">
                <a16:creationId xmlns:a16="http://schemas.microsoft.com/office/drawing/2014/main" id="{585E5376-F440-47FC-B7CD-FF275F3BF00E}"/>
              </a:ext>
            </a:extLst>
          </p:cNvPr>
          <p:cNvPicPr>
            <a:picLocks noChangeAspect="1"/>
          </p:cNvPicPr>
          <p:nvPr/>
        </p:nvPicPr>
        <p:blipFill>
          <a:blip r:embed="rId2"/>
          <a:stretch>
            <a:fillRect/>
          </a:stretch>
        </p:blipFill>
        <p:spPr>
          <a:xfrm>
            <a:off x="4910135" y="3281360"/>
            <a:ext cx="2371725" cy="295278"/>
          </a:xfrm>
          <a:prstGeom prst="rect">
            <a:avLst/>
          </a:prstGeom>
          <a:noFill/>
          <a:ln cap="flat">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EEBD16-F870-4ECF-9A8D-717145C56D2F}"/>
              </a:ext>
            </a:extLst>
          </p:cNvPr>
          <p:cNvSpPr txBox="1">
            <a:spLocks noGrp="1"/>
          </p:cNvSpPr>
          <p:nvPr>
            <p:ph type="title"/>
          </p:nvPr>
        </p:nvSpPr>
        <p:spPr/>
        <p:txBody>
          <a:bodyPr/>
          <a:lstStyle/>
          <a:p>
            <a:pPr lvl="0"/>
            <a:r>
              <a:rPr lang="it-IT"/>
              <a:t>ESEMPIO di connessione in c#</a:t>
            </a:r>
          </a:p>
        </p:txBody>
      </p:sp>
      <p:sp>
        <p:nvSpPr>
          <p:cNvPr id="3" name="Segnaposto contenuto 2">
            <a:extLst>
              <a:ext uri="{FF2B5EF4-FFF2-40B4-BE49-F238E27FC236}">
                <a16:creationId xmlns:a16="http://schemas.microsoft.com/office/drawing/2014/main" id="{E0640C52-A13D-463D-869E-231F22010649}"/>
              </a:ext>
            </a:extLst>
          </p:cNvPr>
          <p:cNvSpPr txBox="1">
            <a:spLocks noGrp="1"/>
          </p:cNvSpPr>
          <p:nvPr>
            <p:ph idx="1"/>
          </p:nvPr>
        </p:nvSpPr>
        <p:spPr/>
        <p:txBody>
          <a:bodyPr/>
          <a:lstStyle/>
          <a:p>
            <a:pPr lvl="0"/>
            <a:r>
              <a:rPr lang="it-IT"/>
              <a:t>C# è il linguaggio di casa Microsoft e del framework .NET per sviluppare applicazioni a 360 gradi (dal mondo desktop al mondo web).</a:t>
            </a:r>
          </a:p>
          <a:p>
            <a:pPr lvl="0"/>
            <a:r>
              <a:rPr lang="it-IT"/>
              <a:t>In C# è possibile collegarsi ad un database MongoDB in maniera piuttosto semplice.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2DC811-A2EB-4C67-BB80-F9192F579D40}"/>
              </a:ext>
            </a:extLst>
          </p:cNvPr>
          <p:cNvSpPr txBox="1">
            <a:spLocks noGrp="1"/>
          </p:cNvSpPr>
          <p:nvPr>
            <p:ph type="title"/>
          </p:nvPr>
        </p:nvSpPr>
        <p:spPr/>
        <p:txBody>
          <a:bodyPr/>
          <a:lstStyle/>
          <a:p>
            <a:pPr lvl="0"/>
            <a:r>
              <a:rPr lang="it-IT"/>
              <a:t>ESEMPIO di connessione in c#</a:t>
            </a:r>
          </a:p>
        </p:txBody>
      </p:sp>
      <p:sp>
        <p:nvSpPr>
          <p:cNvPr id="3" name="Segnaposto contenuto 2">
            <a:extLst>
              <a:ext uri="{FF2B5EF4-FFF2-40B4-BE49-F238E27FC236}">
                <a16:creationId xmlns:a16="http://schemas.microsoft.com/office/drawing/2014/main" id="{A62B3A1A-C070-404A-B762-B2E142CCF3E4}"/>
              </a:ext>
            </a:extLst>
          </p:cNvPr>
          <p:cNvSpPr txBox="1">
            <a:spLocks noGrp="1"/>
          </p:cNvSpPr>
          <p:nvPr>
            <p:ph idx="1"/>
          </p:nvPr>
        </p:nvSpPr>
        <p:spPr/>
        <p:txBody>
          <a:bodyPr/>
          <a:lstStyle/>
          <a:p>
            <a:pPr lvl="0">
              <a:lnSpc>
                <a:spcPct val="80000"/>
              </a:lnSpc>
            </a:pPr>
            <a:r>
              <a:rPr lang="it-IT" sz="1700"/>
              <a:t>public void loadMongoDB()</a:t>
            </a:r>
          </a:p>
          <a:p>
            <a:pPr lvl="0">
              <a:lnSpc>
                <a:spcPct val="80000"/>
              </a:lnSpc>
            </a:pPr>
            <a:r>
              <a:rPr lang="it-IT" sz="1700"/>
              <a:t>{           </a:t>
            </a:r>
          </a:p>
          <a:p>
            <a:pPr lvl="0">
              <a:lnSpc>
                <a:spcPct val="80000"/>
              </a:lnSpc>
            </a:pPr>
            <a:r>
              <a:rPr lang="it-IT" sz="1700"/>
              <a:t>            //Load DB mongoDB           </a:t>
            </a:r>
          </a:p>
          <a:p>
            <a:pPr lvl="0">
              <a:lnSpc>
                <a:spcPct val="80000"/>
              </a:lnSpc>
            </a:pPr>
            <a:r>
              <a:rPr lang="it-IT" sz="1700"/>
              <a:t>            MongoClient client = new MongoClient();</a:t>
            </a:r>
          </a:p>
          <a:p>
            <a:pPr lvl="0">
              <a:lnSpc>
                <a:spcPct val="80000"/>
              </a:lnSpc>
            </a:pPr>
            <a:r>
              <a:rPr lang="it-IT" sz="1700"/>
              <a:t>            MongoServer server = client.GetServer();</a:t>
            </a:r>
          </a:p>
          <a:p>
            <a:pPr lvl="0">
              <a:lnSpc>
                <a:spcPct val="80000"/>
              </a:lnSpc>
            </a:pPr>
            <a:r>
              <a:rPr lang="nn-NO" sz="1700"/>
              <a:t>            MongoDatabase objDatabase = server.GetDatabase(«MyDB");</a:t>
            </a:r>
          </a:p>
          <a:p>
            <a:pPr lvl="0">
              <a:lnSpc>
                <a:spcPct val="80000"/>
              </a:lnSpc>
            </a:pPr>
            <a:r>
              <a:rPr lang="it-IT" sz="1700"/>
              <a:t>            collectionDoc =</a:t>
            </a:r>
          </a:p>
          <a:p>
            <a:pPr lvl="0">
              <a:lnSpc>
                <a:spcPct val="80000"/>
              </a:lnSpc>
            </a:pPr>
            <a:r>
              <a:rPr lang="it-IT" sz="1700"/>
              <a:t>                   objDatabase.GetCollection&lt;MODEL.ModelDocument&gt;("test");            </a:t>
            </a:r>
          </a:p>
          <a:p>
            <a:pPr marL="0" lvl="0" indent="0">
              <a:lnSpc>
                <a:spcPct val="80000"/>
              </a:lnSpc>
              <a:buNone/>
            </a:pPr>
            <a:r>
              <a:rPr lang="it-IT" sz="170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D59E71-A75B-4A64-B5B4-B3701BDD4F9A}"/>
              </a:ext>
            </a:extLst>
          </p:cNvPr>
          <p:cNvSpPr txBox="1">
            <a:spLocks noGrp="1"/>
          </p:cNvSpPr>
          <p:nvPr>
            <p:ph type="title"/>
          </p:nvPr>
        </p:nvSpPr>
        <p:spPr/>
        <p:txBody>
          <a:bodyPr/>
          <a:lstStyle/>
          <a:p>
            <a:pPr lvl="0"/>
            <a:r>
              <a:rPr lang="it-IT"/>
              <a:t>ESEMPIO di connessione in c#</a:t>
            </a:r>
          </a:p>
        </p:txBody>
      </p:sp>
      <p:sp>
        <p:nvSpPr>
          <p:cNvPr id="3" name="Segnaposto contenuto 2">
            <a:extLst>
              <a:ext uri="{FF2B5EF4-FFF2-40B4-BE49-F238E27FC236}">
                <a16:creationId xmlns:a16="http://schemas.microsoft.com/office/drawing/2014/main" id="{71D7702A-8E2C-408B-8F6C-5639CFBEADC0}"/>
              </a:ext>
            </a:extLst>
          </p:cNvPr>
          <p:cNvSpPr txBox="1">
            <a:spLocks noGrp="1"/>
          </p:cNvSpPr>
          <p:nvPr>
            <p:ph idx="1"/>
          </p:nvPr>
        </p:nvSpPr>
        <p:spPr/>
        <p:txBody>
          <a:bodyPr/>
          <a:lstStyle/>
          <a:p>
            <a:pPr lvl="0"/>
            <a:r>
              <a:rPr lang="it-IT" b="1"/>
              <a:t>MongoClient</a:t>
            </a:r>
            <a:r>
              <a:rPr lang="it-IT"/>
              <a:t> è una classe che rappresenta un generico client. Analogamente </a:t>
            </a:r>
            <a:r>
              <a:rPr lang="it-IT" b="1"/>
              <a:t>MongoServer</a:t>
            </a:r>
            <a:r>
              <a:rPr lang="it-IT"/>
              <a:t> è una classe che rappresenta un server MongoDB.  A questo punto,  è possibile effettuare una semplice query di test come mostrato di seguito:</a:t>
            </a:r>
          </a:p>
          <a:p>
            <a:pPr lvl="0"/>
            <a:r>
              <a:rPr lang="it-IT"/>
              <a:t>var singleQuery = Query&lt;MODEL.ModelDocument&gt;.EQ(x =&gt; x.campoTest, idCampoTest);</a:t>
            </a:r>
          </a:p>
          <a:p>
            <a:pPr lvl="0"/>
            <a:r>
              <a:rPr lang="en-US"/>
              <a:t>listResults = collectionDoc.Find(singleQuery).ToList();</a:t>
            </a:r>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DB6795-A08F-4724-ADAE-90006D5E9488}"/>
              </a:ext>
            </a:extLst>
          </p:cNvPr>
          <p:cNvSpPr txBox="1">
            <a:spLocks noGrp="1"/>
          </p:cNvSpPr>
          <p:nvPr>
            <p:ph type="title"/>
          </p:nvPr>
        </p:nvSpPr>
        <p:spPr/>
        <p:txBody>
          <a:bodyPr/>
          <a:lstStyle/>
          <a:p>
            <a:pPr lvl="0"/>
            <a:r>
              <a:rPr lang="it-IT"/>
              <a:t>Introduzione a MongoDB</a:t>
            </a:r>
          </a:p>
        </p:txBody>
      </p:sp>
      <p:sp>
        <p:nvSpPr>
          <p:cNvPr id="3" name="Segnaposto contenuto 2">
            <a:extLst>
              <a:ext uri="{FF2B5EF4-FFF2-40B4-BE49-F238E27FC236}">
                <a16:creationId xmlns:a16="http://schemas.microsoft.com/office/drawing/2014/main" id="{15D59BCD-9DF1-4788-B985-B03703034B6C}"/>
              </a:ext>
            </a:extLst>
          </p:cNvPr>
          <p:cNvSpPr txBox="1">
            <a:spLocks noGrp="1"/>
          </p:cNvSpPr>
          <p:nvPr>
            <p:ph idx="1"/>
          </p:nvPr>
        </p:nvSpPr>
        <p:spPr/>
        <p:txBody>
          <a:bodyPr/>
          <a:lstStyle/>
          <a:p>
            <a:pPr lvl="0"/>
            <a:r>
              <a:rPr lang="it-IT"/>
              <a:t>MongoDB è un database NoSQL -&gt; questo vuol dire che non è un classico database relazionale.</a:t>
            </a:r>
          </a:p>
          <a:p>
            <a:pPr lvl="0"/>
            <a:r>
              <a:rPr lang="it-IT"/>
              <a:t>In poche parole,  MongoDB è un database non relazionale orientato ai documenti. Infatti, in MongoDB, ogni documento rappresenta di fatto una tabella, ed il contenuto è in formato JSON.</a:t>
            </a:r>
          </a:p>
          <a:p>
            <a:pPr lvl="0"/>
            <a:r>
              <a:rPr lang="it-IT"/>
              <a:t>E’ importante fin da subito notare, come viene mostrato di seguito,  il vantaggio auto esplicativo del formato JSON.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B7B2A5-A487-4E80-AB92-F5C4C1A5C1EC}"/>
              </a:ext>
            </a:extLst>
          </p:cNvPr>
          <p:cNvSpPr txBox="1">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8C6A381-3A1D-4744-A6E7-977DE313E012}"/>
              </a:ext>
            </a:extLst>
          </p:cNvPr>
          <p:cNvSpPr txBox="1">
            <a:spLocks noGrp="1"/>
          </p:cNvSpPr>
          <p:nvPr>
            <p:ph idx="1"/>
          </p:nvPr>
        </p:nvSpPr>
        <p:spPr/>
        <p:txBody>
          <a:bodyPr/>
          <a:lstStyle/>
          <a:p>
            <a:pPr lvl="0"/>
            <a:r>
              <a:rPr lang="it-IT"/>
              <a:t>In mongo si possono avere oggetti simili ma con proprietà differenti. In mongo DB le tabelle sono le </a:t>
            </a:r>
            <a:r>
              <a:rPr lang="it-IT" b="1"/>
              <a:t>collections</a:t>
            </a:r>
            <a:r>
              <a:rPr lang="it-IT"/>
              <a:t>.</a:t>
            </a:r>
          </a:p>
          <a:p>
            <a:pPr lvl="0"/>
            <a:r>
              <a:rPr lang="it-IT"/>
              <a:t>Le righe sono i documenti/oggetti da archiviare</a:t>
            </a:r>
          </a:p>
          <a:p>
            <a:pPr lvl="0"/>
            <a:r>
              <a:rPr lang="it-IT"/>
              <a:t>Se si vuole lavorare con MongoDB è necessario per prima cosa installare il driver per la comunicazione con il linguaggio scelto.</a:t>
            </a:r>
          </a:p>
          <a:p>
            <a:pPr lvl="0"/>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BBA61D-4DE8-4B5E-83EE-5C87A055D469}"/>
              </a:ext>
            </a:extLst>
          </p:cNvPr>
          <p:cNvSpPr txBox="1">
            <a:spLocks noGrp="1"/>
          </p:cNvSpPr>
          <p:nvPr>
            <p:ph type="title"/>
          </p:nvPr>
        </p:nvSpPr>
        <p:spPr/>
        <p:txBody>
          <a:bodyPr/>
          <a:lstStyle/>
          <a:p>
            <a:pPr lvl="0"/>
            <a:r>
              <a:rPr lang="it-IT"/>
              <a:t>Formato json</a:t>
            </a:r>
          </a:p>
        </p:txBody>
      </p:sp>
      <p:sp>
        <p:nvSpPr>
          <p:cNvPr id="3" name="Segnaposto contenuto 2">
            <a:extLst>
              <a:ext uri="{FF2B5EF4-FFF2-40B4-BE49-F238E27FC236}">
                <a16:creationId xmlns:a16="http://schemas.microsoft.com/office/drawing/2014/main" id="{17AD962E-3EF5-4BBA-ADC0-9EEA86AD38F1}"/>
              </a:ext>
            </a:extLst>
          </p:cNvPr>
          <p:cNvSpPr txBox="1">
            <a:spLocks noGrp="1"/>
          </p:cNvSpPr>
          <p:nvPr>
            <p:ph idx="1"/>
          </p:nvPr>
        </p:nvSpPr>
        <p:spPr>
          <a:xfrm>
            <a:off x="2231136" y="2638044"/>
            <a:ext cx="7729724" cy="4030044"/>
          </a:xfrm>
        </p:spPr>
        <p:txBody>
          <a:bodyPr/>
          <a:lstStyle/>
          <a:p>
            <a:pPr lvl="0">
              <a:lnSpc>
                <a:spcPct val="80000"/>
              </a:lnSpc>
            </a:pPr>
            <a:r>
              <a:rPr lang="it-IT" sz="600"/>
              <a:t>{</a:t>
            </a:r>
          </a:p>
          <a:p>
            <a:pPr lvl="0">
              <a:lnSpc>
                <a:spcPct val="80000"/>
              </a:lnSpc>
            </a:pPr>
            <a:r>
              <a:rPr lang="it-IT" sz="600"/>
              <a:t>   nome: "Marco", </a:t>
            </a:r>
          </a:p>
          <a:p>
            <a:pPr lvl="0">
              <a:lnSpc>
                <a:spcPct val="80000"/>
              </a:lnSpc>
            </a:pPr>
            <a:r>
              <a:rPr lang="it-IT" sz="600"/>
              <a:t>   cognome: "Buttolo",</a:t>
            </a:r>
          </a:p>
          <a:p>
            <a:pPr lvl="0">
              <a:lnSpc>
                <a:spcPct val="80000"/>
              </a:lnSpc>
            </a:pPr>
            <a:r>
              <a:rPr lang="it-IT" sz="600"/>
              <a:t>   eta: 41,</a:t>
            </a:r>
          </a:p>
          <a:p>
            <a:pPr lvl="0">
              <a:lnSpc>
                <a:spcPct val="80000"/>
              </a:lnSpc>
            </a:pPr>
            <a:r>
              <a:rPr lang="it-IT" sz="600"/>
              <a:t>   data_nascita: "02/09/1977",</a:t>
            </a:r>
          </a:p>
          <a:p>
            <a:pPr lvl="0">
              <a:lnSpc>
                <a:spcPct val="80000"/>
              </a:lnSpc>
            </a:pPr>
            <a:r>
              <a:rPr lang="it-IT" sz="600"/>
              <a:t>   libri_scritti: [</a:t>
            </a:r>
          </a:p>
          <a:p>
            <a:pPr lvl="0">
              <a:lnSpc>
                <a:spcPct val="80000"/>
              </a:lnSpc>
            </a:pPr>
            <a:r>
              <a:rPr lang="it-IT" sz="600"/>
              <a:t>      {  </a:t>
            </a:r>
          </a:p>
          <a:p>
            <a:pPr lvl="0">
              <a:lnSpc>
                <a:spcPct val="80000"/>
              </a:lnSpc>
            </a:pPr>
            <a:r>
              <a:rPr lang="it-IT" sz="600"/>
              <a:t>        titolo: "Reti neurali e neurofuzzy",</a:t>
            </a:r>
          </a:p>
          <a:p>
            <a:pPr lvl="0">
              <a:lnSpc>
                <a:spcPct val="80000"/>
              </a:lnSpc>
            </a:pPr>
            <a:r>
              <a:rPr lang="it-IT" sz="600"/>
              <a:t>         lingua: "italiano",</a:t>
            </a:r>
          </a:p>
          <a:p>
            <a:pPr lvl="0">
              <a:lnSpc>
                <a:spcPct val="80000"/>
              </a:lnSpc>
            </a:pPr>
            <a:r>
              <a:rPr lang="it-IT" sz="600"/>
              <a:t>         tipo: "libro tecnico",</a:t>
            </a:r>
          </a:p>
          <a:p>
            <a:pPr lvl="0">
              <a:lnSpc>
                <a:spcPct val="80000"/>
              </a:lnSpc>
            </a:pPr>
            <a:r>
              <a:rPr lang="it-IT" sz="600"/>
              <a:t>         eizione: "Sandit"</a:t>
            </a:r>
          </a:p>
          <a:p>
            <a:pPr lvl="0">
              <a:lnSpc>
                <a:spcPct val="80000"/>
              </a:lnSpc>
            </a:pPr>
            <a:r>
              <a:rPr lang="it-IT" sz="600"/>
              <a:t>      },</a:t>
            </a:r>
          </a:p>
          <a:p>
            <a:pPr lvl="0">
              <a:lnSpc>
                <a:spcPct val="80000"/>
              </a:lnSpc>
            </a:pPr>
            <a:r>
              <a:rPr lang="it-IT" sz="600"/>
              <a:t>      { </a:t>
            </a:r>
          </a:p>
          <a:p>
            <a:pPr lvl="0">
              <a:lnSpc>
                <a:spcPct val="80000"/>
              </a:lnSpc>
            </a:pPr>
            <a:r>
              <a:rPr lang="it-IT" sz="600"/>
              <a:t>        titolo: "Robotica: principi ed applicazioni",</a:t>
            </a:r>
          </a:p>
          <a:p>
            <a:pPr lvl="0">
              <a:lnSpc>
                <a:spcPct val="80000"/>
              </a:lnSpc>
            </a:pPr>
            <a:r>
              <a:rPr lang="it-IT" sz="600"/>
              <a:t>         lingua: "italiano",</a:t>
            </a:r>
          </a:p>
          <a:p>
            <a:pPr lvl="0">
              <a:lnSpc>
                <a:spcPct val="80000"/>
              </a:lnSpc>
            </a:pPr>
            <a:r>
              <a:rPr lang="it-IT" sz="600"/>
              <a:t>         tipo: "libro tecnico",</a:t>
            </a:r>
          </a:p>
          <a:p>
            <a:pPr lvl="0">
              <a:lnSpc>
                <a:spcPct val="80000"/>
              </a:lnSpc>
            </a:pPr>
            <a:r>
              <a:rPr lang="it-IT" sz="600"/>
              <a:t>         eizione: "Sandit«</a:t>
            </a:r>
          </a:p>
          <a:p>
            <a:pPr lvl="0">
              <a:lnSpc>
                <a:spcPct val="80000"/>
              </a:lnSpc>
            </a:pPr>
            <a:r>
              <a:rPr lang="it-IT" sz="600"/>
              <a:t>      },....</a:t>
            </a:r>
          </a:p>
          <a:p>
            <a:pPr lvl="0">
              <a:lnSpc>
                <a:spcPct val="80000"/>
              </a:lnSpc>
            </a:pPr>
            <a:r>
              <a:rPr lang="it-IT" sz="600"/>
              <a:t>   ]</a:t>
            </a:r>
          </a:p>
          <a:p>
            <a:pPr lvl="0">
              <a:lnSpc>
                <a:spcPct val="80000"/>
              </a:lnSpc>
            </a:pPr>
            <a:r>
              <a:rPr lang="it-IT" sz="60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05F1B0-1114-4CCC-81DB-87B1CF2B346B}"/>
              </a:ext>
            </a:extLst>
          </p:cNvPr>
          <p:cNvSpPr txBox="1">
            <a:spLocks noGrp="1"/>
          </p:cNvSpPr>
          <p:nvPr>
            <p:ph type="title"/>
          </p:nvPr>
        </p:nvSpPr>
        <p:spPr/>
        <p:txBody>
          <a:bodyPr/>
          <a:lstStyle/>
          <a:p>
            <a:pPr lvl="0"/>
            <a:r>
              <a:rPr lang="it-IT"/>
              <a:t>Download mongodb</a:t>
            </a:r>
          </a:p>
        </p:txBody>
      </p:sp>
      <p:sp>
        <p:nvSpPr>
          <p:cNvPr id="3" name="Segnaposto contenuto 2">
            <a:extLst>
              <a:ext uri="{FF2B5EF4-FFF2-40B4-BE49-F238E27FC236}">
                <a16:creationId xmlns:a16="http://schemas.microsoft.com/office/drawing/2014/main" id="{E20C1A1E-166C-4B35-B951-FA1DA4BD3E4B}"/>
              </a:ext>
            </a:extLst>
          </p:cNvPr>
          <p:cNvSpPr txBox="1">
            <a:spLocks noGrp="1"/>
          </p:cNvSpPr>
          <p:nvPr>
            <p:ph idx="1"/>
          </p:nvPr>
        </p:nvSpPr>
        <p:spPr/>
        <p:txBody>
          <a:bodyPr/>
          <a:lstStyle/>
          <a:p>
            <a:pPr lvl="0" algn="just"/>
            <a:r>
              <a:rPr lang="it-IT"/>
              <a:t>Dal sito ufficiale (https://www.mongodb.com/it), scaricare il server mongoDB. Una volta scaricato installarlo. Il file eseguibile </a:t>
            </a:r>
            <a:r>
              <a:rPr lang="it-IT" b="1"/>
              <a:t>mongod</a:t>
            </a:r>
            <a:r>
              <a:rPr lang="it-IT"/>
              <a:t> è il file del server che deve essere eseguito. La seguente istruzione che può essere inserita per comodità in un file BATCH server ad indirizzare il server sulla porta di default di MongoDB specificando il file system per la collection:</a:t>
            </a:r>
          </a:p>
          <a:p>
            <a:pPr lvl="0"/>
            <a:endParaRPr lang="it-IT"/>
          </a:p>
          <a:p>
            <a:pPr marL="0" lvl="0" indent="0">
              <a:buNone/>
            </a:pPr>
            <a:r>
              <a:rPr lang="it-IT"/>
              <a:t>	mongod --port 27017 –dbpath  c:\cartellaxxx</a:t>
            </a:r>
          </a:p>
          <a:p>
            <a:pPr lvl="0"/>
            <a:endParaRPr lang="it-IT"/>
          </a:p>
          <a:p>
            <a:pPr lvl="0"/>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45945B-45B6-40B9-A087-89ED248FEA0C}"/>
              </a:ext>
            </a:extLst>
          </p:cNvPr>
          <p:cNvSpPr txBox="1">
            <a:spLocks noGrp="1"/>
          </p:cNvSpPr>
          <p:nvPr>
            <p:ph type="title"/>
          </p:nvPr>
        </p:nvSpPr>
        <p:spPr/>
        <p:txBody>
          <a:bodyPr/>
          <a:lstStyle/>
          <a:p>
            <a:pPr lvl="0"/>
            <a:r>
              <a:rPr lang="it-IT"/>
              <a:t>Comandi di base</a:t>
            </a:r>
          </a:p>
        </p:txBody>
      </p:sp>
      <p:pic>
        <p:nvPicPr>
          <p:cNvPr id="3" name="Segnaposto contenuto 3">
            <a:extLst>
              <a:ext uri="{FF2B5EF4-FFF2-40B4-BE49-F238E27FC236}">
                <a16:creationId xmlns:a16="http://schemas.microsoft.com/office/drawing/2014/main" id="{11A0786E-2B60-4E6D-A9F9-DD0E5812CAF1}"/>
              </a:ext>
            </a:extLst>
          </p:cNvPr>
          <p:cNvPicPr>
            <a:picLocks noGrp="1" noChangeAspect="1"/>
          </p:cNvPicPr>
          <p:nvPr>
            <p:ph idx="1"/>
          </p:nvPr>
        </p:nvPicPr>
        <p:blipFill>
          <a:blip r:embed="rId2"/>
          <a:stretch>
            <a:fillRect/>
          </a:stretch>
        </p:blipFill>
        <p:spPr>
          <a:xfrm>
            <a:off x="3124797" y="2638428"/>
            <a:ext cx="5942411" cy="3101973"/>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C634A9-782D-40F3-AED8-77A37DBBBDDB}"/>
              </a:ext>
            </a:extLst>
          </p:cNvPr>
          <p:cNvSpPr txBox="1">
            <a:spLocks noGrp="1"/>
          </p:cNvSpPr>
          <p:nvPr>
            <p:ph type="title"/>
          </p:nvPr>
        </p:nvSpPr>
        <p:spPr/>
        <p:txBody>
          <a:bodyPr/>
          <a:lstStyle/>
          <a:p>
            <a:pPr lvl="0"/>
            <a:r>
              <a:rPr lang="it-IT"/>
              <a:t>Comandi MONGO DB</a:t>
            </a:r>
          </a:p>
        </p:txBody>
      </p:sp>
      <p:sp>
        <p:nvSpPr>
          <p:cNvPr id="3" name="Segnaposto contenuto 2">
            <a:extLst>
              <a:ext uri="{FF2B5EF4-FFF2-40B4-BE49-F238E27FC236}">
                <a16:creationId xmlns:a16="http://schemas.microsoft.com/office/drawing/2014/main" id="{084271D1-A756-4BC4-AE14-7B75EF6DC671}"/>
              </a:ext>
            </a:extLst>
          </p:cNvPr>
          <p:cNvSpPr txBox="1">
            <a:spLocks noGrp="1"/>
          </p:cNvSpPr>
          <p:nvPr>
            <p:ph idx="1"/>
          </p:nvPr>
        </p:nvSpPr>
        <p:spPr/>
        <p:txBody>
          <a:bodyPr/>
          <a:lstStyle/>
          <a:p>
            <a:pPr lvl="0"/>
            <a:r>
              <a:rPr lang="it-IT"/>
              <a:t>Con il comando </a:t>
            </a:r>
            <a:r>
              <a:rPr lang="it-IT" b="1"/>
              <a:t>mongo</a:t>
            </a:r>
            <a:r>
              <a:rPr lang="it-IT"/>
              <a:t> si accede al prompt dei comandi del client da cui è possibile creare un DB, interrogarlo, eccetera…</a:t>
            </a:r>
          </a:p>
          <a:p>
            <a:pPr lvl="0"/>
            <a:r>
              <a:rPr lang="it-IT"/>
              <a:t>Come primo comando digitare </a:t>
            </a:r>
            <a:r>
              <a:rPr lang="it-IT" b="1"/>
              <a:t>help</a:t>
            </a:r>
            <a:r>
              <a:rPr lang="it-IT"/>
              <a:t> per vedere una sorta di guida dei comandi principali.</a:t>
            </a:r>
          </a:p>
          <a:p>
            <a:pPr lvl="0"/>
            <a:r>
              <a:rPr lang="it-IT"/>
              <a:t>La seguente figura mostra l’esito della digitazione del comando help:</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A4FD13-0E2D-4148-AFFA-DF50AA48461C}"/>
              </a:ext>
            </a:extLst>
          </p:cNvPr>
          <p:cNvSpPr txBox="1">
            <a:spLocks noGrp="1"/>
          </p:cNvSpPr>
          <p:nvPr>
            <p:ph type="title"/>
          </p:nvPr>
        </p:nvSpPr>
        <p:spPr/>
        <p:txBody>
          <a:bodyPr/>
          <a:lstStyle/>
          <a:p>
            <a:pPr lvl="0"/>
            <a:r>
              <a:rPr lang="it-IT"/>
              <a:t>Comandi mongodb</a:t>
            </a:r>
          </a:p>
        </p:txBody>
      </p:sp>
      <p:pic>
        <p:nvPicPr>
          <p:cNvPr id="3" name="Segnaposto contenuto 3">
            <a:extLst>
              <a:ext uri="{FF2B5EF4-FFF2-40B4-BE49-F238E27FC236}">
                <a16:creationId xmlns:a16="http://schemas.microsoft.com/office/drawing/2014/main" id="{EB5E6821-22A2-4242-A907-9D1607FA8B3E}"/>
              </a:ext>
            </a:extLst>
          </p:cNvPr>
          <p:cNvPicPr>
            <a:picLocks noGrp="1" noChangeAspect="1"/>
          </p:cNvPicPr>
          <p:nvPr>
            <p:ph idx="1"/>
          </p:nvPr>
        </p:nvPicPr>
        <p:blipFill>
          <a:blip r:embed="rId2"/>
          <a:stretch>
            <a:fillRect/>
          </a:stretch>
        </p:blipFill>
        <p:spPr>
          <a:xfrm>
            <a:off x="3144895" y="2638428"/>
            <a:ext cx="5902205" cy="3101973"/>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E83711-655D-497B-9F86-84B5B52FCB9E}"/>
              </a:ext>
            </a:extLst>
          </p:cNvPr>
          <p:cNvSpPr txBox="1">
            <a:spLocks noGrp="1"/>
          </p:cNvSpPr>
          <p:nvPr>
            <p:ph type="title"/>
          </p:nvPr>
        </p:nvSpPr>
        <p:spPr/>
        <p:txBody>
          <a:bodyPr/>
          <a:lstStyle/>
          <a:p>
            <a:pPr lvl="0"/>
            <a:r>
              <a:rPr lang="it-IT"/>
              <a:t>Comandi mongodb</a:t>
            </a:r>
          </a:p>
        </p:txBody>
      </p:sp>
      <p:sp>
        <p:nvSpPr>
          <p:cNvPr id="3" name="Segnaposto contenuto 2">
            <a:extLst>
              <a:ext uri="{FF2B5EF4-FFF2-40B4-BE49-F238E27FC236}">
                <a16:creationId xmlns:a16="http://schemas.microsoft.com/office/drawing/2014/main" id="{C119E2BD-EF68-4A8C-BF27-CBD8154F5B9F}"/>
              </a:ext>
            </a:extLst>
          </p:cNvPr>
          <p:cNvSpPr txBox="1">
            <a:spLocks noGrp="1"/>
          </p:cNvSpPr>
          <p:nvPr>
            <p:ph idx="1"/>
          </p:nvPr>
        </p:nvSpPr>
        <p:spPr/>
        <p:txBody>
          <a:bodyPr/>
          <a:lstStyle/>
          <a:p>
            <a:pPr lvl="0"/>
            <a:r>
              <a:rPr lang="it-IT"/>
              <a:t>Con il comando </a:t>
            </a:r>
            <a:r>
              <a:rPr lang="it-IT" b="1"/>
              <a:t>show dbs </a:t>
            </a:r>
            <a:r>
              <a:rPr lang="it-IT"/>
              <a:t>è possibile vedere una lista con i db attivi:</a:t>
            </a:r>
          </a:p>
          <a:p>
            <a:pPr lvl="0"/>
            <a:endParaRPr lang="it-IT"/>
          </a:p>
        </p:txBody>
      </p:sp>
      <p:pic>
        <p:nvPicPr>
          <p:cNvPr id="4" name="Immagine 5">
            <a:extLst>
              <a:ext uri="{FF2B5EF4-FFF2-40B4-BE49-F238E27FC236}">
                <a16:creationId xmlns:a16="http://schemas.microsoft.com/office/drawing/2014/main" id="{0ACCC0BC-4D3A-4C8A-B5E2-D101E4485749}"/>
              </a:ext>
            </a:extLst>
          </p:cNvPr>
          <p:cNvPicPr>
            <a:picLocks noChangeAspect="1"/>
          </p:cNvPicPr>
          <p:nvPr/>
        </p:nvPicPr>
        <p:blipFill>
          <a:blip r:embed="rId2"/>
          <a:stretch>
            <a:fillRect/>
          </a:stretch>
        </p:blipFill>
        <p:spPr>
          <a:xfrm>
            <a:off x="2888973" y="3063294"/>
            <a:ext cx="5858908" cy="3064382"/>
          </a:xfrm>
          <a:prstGeom prst="rect">
            <a:avLst/>
          </a:prstGeom>
          <a:noFill/>
          <a:ln cap="flat">
            <a:noFill/>
          </a:ln>
        </p:spPr>
      </p:pic>
    </p:spTree>
  </p:cSld>
  <p:clrMapOvr>
    <a:masterClrMapping/>
  </p:clrMapOvr>
</p:sld>
</file>

<file path=ppt/theme/theme1.xml><?xml version="1.0" encoding="utf-8"?>
<a:theme xmlns:a="http://schemas.openxmlformats.org/drawingml/2006/main" name="Pacc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TM10001115%5b%5bfn=Compatto%5d%5d</Template>
  <TotalTime>1010</TotalTime>
  <Words>660</Words>
  <Application>Microsoft Office PowerPoint</Application>
  <PresentationFormat>Widescreen</PresentationFormat>
  <Paragraphs>70</Paragraphs>
  <Slides>16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16</vt:i4>
      </vt:variant>
    </vt:vector>
  </HeadingPairs>
  <TitlesOfParts>
    <vt:vector size="20" baseType="lpstr">
      <vt:lpstr>Arial</vt:lpstr>
      <vt:lpstr>Calibri</vt:lpstr>
      <vt:lpstr>Gill Sans MT</vt:lpstr>
      <vt:lpstr>Pacco</vt:lpstr>
      <vt:lpstr>Appunti su MongoDB</vt:lpstr>
      <vt:lpstr>Introduzione a MongoDB</vt:lpstr>
      <vt:lpstr>Presentazione standard di PowerPoint</vt:lpstr>
      <vt:lpstr>Formato json</vt:lpstr>
      <vt:lpstr>Download mongodb</vt:lpstr>
      <vt:lpstr>Comandi di base</vt:lpstr>
      <vt:lpstr>Comandi MONGO DB</vt:lpstr>
      <vt:lpstr>Comandi mongodb</vt:lpstr>
      <vt:lpstr>Comandi mongodb</vt:lpstr>
      <vt:lpstr>Comandi mongodb</vt:lpstr>
      <vt:lpstr>Comandi mongodb</vt:lpstr>
      <vt:lpstr>COMANDI MONGODB</vt:lpstr>
      <vt:lpstr>Comandi mongodb</vt:lpstr>
      <vt:lpstr>ESEMPIO di connessione in c#</vt:lpstr>
      <vt:lpstr>ESEMPIO di connessione in c#</vt:lpstr>
      <vt:lpstr>ESEMPIO di connessione in 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Appunti su MongoDB</dc:title>
  <dc:creator>maria</dc:creator>
  <cp:lastModifiedBy>Marco Buttolo</cp:lastModifiedBy>
  <cp:revision>3</cp:revision>
  <dcterms:created xsi:type="dcterms:W3CDTF">2019-02-08T16:37:28Z</dcterms:created>
  <dcterms:modified xsi:type="dcterms:W3CDTF">2020-11-14T15:32:13Z</dcterms:modified>
</cp:coreProperties>
</file>