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6/1/2019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447191" y="2824269"/>
            <a:ext cx="4645152" cy="264445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412362" y="2821491"/>
            <a:ext cx="4645152" cy="263737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6/1/2019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6/1/2019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6/1/2019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12F8FE-A73C-4CF1-BEA6-FDC1F3759C4B}"/>
              </a:ext>
            </a:extLst>
          </p:cNvPr>
          <p:cNvSpPr>
            <a:spLocks noGrp="1"/>
          </p:cNvSpPr>
          <p:nvPr>
            <p:ph type="ctrTitle"/>
          </p:nvPr>
        </p:nvSpPr>
        <p:spPr/>
        <p:txBody>
          <a:bodyPr/>
          <a:lstStyle/>
          <a:p>
            <a:r>
              <a:rPr lang="it-IT" dirty="0" err="1"/>
              <a:t>Unity</a:t>
            </a:r>
            <a:endParaRPr lang="it-IT" dirty="0"/>
          </a:p>
        </p:txBody>
      </p:sp>
      <p:sp>
        <p:nvSpPr>
          <p:cNvPr id="3" name="Sottotitolo 2">
            <a:extLst>
              <a:ext uri="{FF2B5EF4-FFF2-40B4-BE49-F238E27FC236}">
                <a16:creationId xmlns:a16="http://schemas.microsoft.com/office/drawing/2014/main" id="{9333BE96-EB9C-42CD-8B20-4B40A0680728}"/>
              </a:ext>
            </a:extLst>
          </p:cNvPr>
          <p:cNvSpPr>
            <a:spLocks noGrp="1"/>
          </p:cNvSpPr>
          <p:nvPr>
            <p:ph type="subTitle" idx="1"/>
          </p:nvPr>
        </p:nvSpPr>
        <p:spPr/>
        <p:txBody>
          <a:bodyPr/>
          <a:lstStyle/>
          <a:p>
            <a:r>
              <a:rPr lang="it-IT" dirty="0"/>
              <a:t>A cura dell’</a:t>
            </a:r>
            <a:r>
              <a:rPr lang="it-IT" dirty="0" err="1"/>
              <a:t>Ing</a:t>
            </a:r>
            <a:r>
              <a:rPr lang="it-IT" dirty="0"/>
              <a:t> </a:t>
            </a:r>
            <a:r>
              <a:rPr lang="it-IT" dirty="0" err="1"/>
              <a:t>Buttolo</a:t>
            </a:r>
            <a:r>
              <a:rPr lang="it-IT" dirty="0"/>
              <a:t> Marco</a:t>
            </a:r>
          </a:p>
        </p:txBody>
      </p:sp>
    </p:spTree>
    <p:extLst>
      <p:ext uri="{BB962C8B-B14F-4D97-AF65-F5344CB8AC3E}">
        <p14:creationId xmlns:p14="http://schemas.microsoft.com/office/powerpoint/2010/main" val="1410082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2C887C-FB56-4B9D-844F-65D5130500F4}"/>
              </a:ext>
            </a:extLst>
          </p:cNvPr>
          <p:cNvSpPr>
            <a:spLocks noGrp="1"/>
          </p:cNvSpPr>
          <p:nvPr>
            <p:ph type="title"/>
          </p:nvPr>
        </p:nvSpPr>
        <p:spPr/>
        <p:txBody>
          <a:bodyPr/>
          <a:lstStyle/>
          <a:p>
            <a:r>
              <a:rPr lang="it-IT" dirty="0"/>
              <a:t>Cosa è </a:t>
            </a:r>
            <a:r>
              <a:rPr lang="it-IT" dirty="0" err="1"/>
              <a:t>unity</a:t>
            </a:r>
            <a:r>
              <a:rPr lang="it-IT" dirty="0"/>
              <a:t>	</a:t>
            </a:r>
          </a:p>
        </p:txBody>
      </p:sp>
      <p:sp>
        <p:nvSpPr>
          <p:cNvPr id="3" name="Segnaposto contenuto 2">
            <a:extLst>
              <a:ext uri="{FF2B5EF4-FFF2-40B4-BE49-F238E27FC236}">
                <a16:creationId xmlns:a16="http://schemas.microsoft.com/office/drawing/2014/main" id="{52E23364-D1FB-4B47-9085-75448F75C57A}"/>
              </a:ext>
            </a:extLst>
          </p:cNvPr>
          <p:cNvSpPr>
            <a:spLocks noGrp="1"/>
          </p:cNvSpPr>
          <p:nvPr>
            <p:ph idx="1"/>
          </p:nvPr>
        </p:nvSpPr>
        <p:spPr/>
        <p:txBody>
          <a:bodyPr/>
          <a:lstStyle/>
          <a:p>
            <a:r>
              <a:rPr lang="it-IT" dirty="0" err="1"/>
              <a:t>Unity</a:t>
            </a:r>
            <a:r>
              <a:rPr lang="it-IT" dirty="0"/>
              <a:t> è un framework per lo sviluppo di videogiochi. La prima data di rilascio risale all’ormai lontano 2005.</a:t>
            </a:r>
          </a:p>
          <a:p>
            <a:r>
              <a:rPr lang="it-IT" dirty="0"/>
              <a:t>Ci sono due versioni di </a:t>
            </a:r>
            <a:r>
              <a:rPr lang="it-IT" dirty="0" err="1"/>
              <a:t>Unity</a:t>
            </a:r>
            <a:r>
              <a:rPr lang="it-IT" dirty="0"/>
              <a:t>: </a:t>
            </a:r>
          </a:p>
          <a:p>
            <a:pPr lvl="1"/>
            <a:r>
              <a:rPr lang="it-IT" dirty="0"/>
              <a:t>Versione FREE</a:t>
            </a:r>
          </a:p>
          <a:p>
            <a:pPr lvl="1"/>
            <a:r>
              <a:rPr lang="it-IT" dirty="0"/>
              <a:t>versione PROFESSIONAL</a:t>
            </a:r>
          </a:p>
        </p:txBody>
      </p:sp>
    </p:spTree>
    <p:extLst>
      <p:ext uri="{BB962C8B-B14F-4D97-AF65-F5344CB8AC3E}">
        <p14:creationId xmlns:p14="http://schemas.microsoft.com/office/powerpoint/2010/main" val="3975171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AB2E8A-0437-499E-A1C5-F1253EE32E35}"/>
              </a:ext>
            </a:extLst>
          </p:cNvPr>
          <p:cNvSpPr>
            <a:spLocks noGrp="1"/>
          </p:cNvSpPr>
          <p:nvPr>
            <p:ph type="title"/>
          </p:nvPr>
        </p:nvSpPr>
        <p:spPr/>
        <p:txBody>
          <a:bodyPr/>
          <a:lstStyle/>
          <a:p>
            <a:r>
              <a:rPr lang="it-IT" dirty="0"/>
              <a:t>Pannelli di base </a:t>
            </a:r>
            <a:r>
              <a:rPr lang="it-IT" dirty="0" err="1"/>
              <a:t>unity</a:t>
            </a:r>
            <a:endParaRPr lang="it-IT" dirty="0"/>
          </a:p>
        </p:txBody>
      </p:sp>
      <p:sp>
        <p:nvSpPr>
          <p:cNvPr id="3" name="Segnaposto contenuto 2">
            <a:extLst>
              <a:ext uri="{FF2B5EF4-FFF2-40B4-BE49-F238E27FC236}">
                <a16:creationId xmlns:a16="http://schemas.microsoft.com/office/drawing/2014/main" id="{864C897B-E089-47EA-B6EE-C4D7607F2261}"/>
              </a:ext>
            </a:extLst>
          </p:cNvPr>
          <p:cNvSpPr>
            <a:spLocks noGrp="1"/>
          </p:cNvSpPr>
          <p:nvPr>
            <p:ph idx="1"/>
          </p:nvPr>
        </p:nvSpPr>
        <p:spPr/>
        <p:txBody>
          <a:bodyPr/>
          <a:lstStyle/>
          <a:p>
            <a:r>
              <a:rPr lang="it-IT" dirty="0"/>
              <a:t>L’interfaccia </a:t>
            </a:r>
            <a:r>
              <a:rPr lang="it-IT" dirty="0" err="1"/>
              <a:t>Unity</a:t>
            </a:r>
            <a:r>
              <a:rPr lang="it-IT" dirty="0"/>
              <a:t> è composta da 6 pannelli:</a:t>
            </a:r>
          </a:p>
          <a:p>
            <a:pPr lvl="1"/>
            <a:r>
              <a:rPr lang="it-IT" dirty="0" err="1"/>
              <a:t>Hierarchy</a:t>
            </a:r>
            <a:endParaRPr lang="it-IT" dirty="0"/>
          </a:p>
          <a:p>
            <a:pPr lvl="1"/>
            <a:r>
              <a:rPr lang="it-IT" dirty="0"/>
              <a:t>Game</a:t>
            </a:r>
          </a:p>
          <a:p>
            <a:pPr lvl="1"/>
            <a:r>
              <a:rPr lang="it-IT" dirty="0"/>
              <a:t>Console</a:t>
            </a:r>
          </a:p>
          <a:p>
            <a:pPr lvl="1"/>
            <a:r>
              <a:rPr lang="it-IT" dirty="0" err="1"/>
              <a:t>Inspector</a:t>
            </a:r>
            <a:endParaRPr lang="it-IT" dirty="0"/>
          </a:p>
          <a:p>
            <a:pPr lvl="1"/>
            <a:r>
              <a:rPr lang="it-IT" dirty="0"/>
              <a:t>Scene</a:t>
            </a:r>
          </a:p>
          <a:p>
            <a:pPr lvl="1"/>
            <a:r>
              <a:rPr lang="it-IT" dirty="0"/>
              <a:t>Project</a:t>
            </a:r>
          </a:p>
          <a:p>
            <a:pPr marL="457200" lvl="1" indent="0">
              <a:buNone/>
            </a:pPr>
            <a:endParaRPr lang="it-IT" dirty="0"/>
          </a:p>
        </p:txBody>
      </p:sp>
    </p:spTree>
    <p:extLst>
      <p:ext uri="{BB962C8B-B14F-4D97-AF65-F5344CB8AC3E}">
        <p14:creationId xmlns:p14="http://schemas.microsoft.com/office/powerpoint/2010/main" val="2366255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3ABC08-546C-4E3E-9B6D-CF28490BA73F}"/>
              </a:ext>
            </a:extLst>
          </p:cNvPr>
          <p:cNvSpPr>
            <a:spLocks noGrp="1"/>
          </p:cNvSpPr>
          <p:nvPr>
            <p:ph type="title"/>
          </p:nvPr>
        </p:nvSpPr>
        <p:spPr/>
        <p:txBody>
          <a:bodyPr/>
          <a:lstStyle/>
          <a:p>
            <a:r>
              <a:rPr lang="it-IT" dirty="0"/>
              <a:t>La scena ed i </a:t>
            </a:r>
            <a:r>
              <a:rPr lang="it-IT" dirty="0" err="1"/>
              <a:t>gameObject</a:t>
            </a:r>
            <a:endParaRPr lang="it-IT" dirty="0"/>
          </a:p>
        </p:txBody>
      </p:sp>
      <p:sp>
        <p:nvSpPr>
          <p:cNvPr id="3" name="Segnaposto contenuto 2">
            <a:extLst>
              <a:ext uri="{FF2B5EF4-FFF2-40B4-BE49-F238E27FC236}">
                <a16:creationId xmlns:a16="http://schemas.microsoft.com/office/drawing/2014/main" id="{6A4D92A4-B98D-47AC-A8F9-87BA614AB295}"/>
              </a:ext>
            </a:extLst>
          </p:cNvPr>
          <p:cNvSpPr>
            <a:spLocks noGrp="1"/>
          </p:cNvSpPr>
          <p:nvPr>
            <p:ph idx="1"/>
          </p:nvPr>
        </p:nvSpPr>
        <p:spPr/>
        <p:txBody>
          <a:bodyPr/>
          <a:lstStyle/>
          <a:p>
            <a:r>
              <a:rPr lang="it-IT" dirty="0"/>
              <a:t>Scena -&gt; contenitore di oggetti</a:t>
            </a:r>
          </a:p>
          <a:p>
            <a:r>
              <a:rPr lang="it-IT" dirty="0"/>
              <a:t>Ogni oggetto presente in una scena si chiama </a:t>
            </a:r>
            <a:r>
              <a:rPr lang="it-IT" dirty="0" err="1"/>
              <a:t>GameObject</a:t>
            </a:r>
            <a:r>
              <a:rPr lang="it-IT" dirty="0"/>
              <a:t>.</a:t>
            </a:r>
          </a:p>
          <a:p>
            <a:r>
              <a:rPr lang="it-IT" dirty="0"/>
              <a:t>Per poter lavorare con i </a:t>
            </a:r>
            <a:r>
              <a:rPr lang="it-IT" dirty="0" err="1"/>
              <a:t>GameObject</a:t>
            </a:r>
            <a:r>
              <a:rPr lang="it-IT" dirty="0"/>
              <a:t> (interagire con essi) si utilizzano gli script. In </a:t>
            </a:r>
            <a:r>
              <a:rPr lang="it-IT" dirty="0" err="1"/>
              <a:t>Unity</a:t>
            </a:r>
            <a:r>
              <a:rPr lang="it-IT" dirty="0"/>
              <a:t> si possono usare tre differenti linguaggi per creare degli script:</a:t>
            </a:r>
          </a:p>
          <a:p>
            <a:pPr lvl="1"/>
            <a:r>
              <a:rPr lang="it-IT" dirty="0"/>
              <a:t>C#</a:t>
            </a:r>
          </a:p>
          <a:p>
            <a:pPr lvl="1"/>
            <a:r>
              <a:rPr lang="it-IT" dirty="0" err="1"/>
              <a:t>Javascript</a:t>
            </a:r>
            <a:endParaRPr lang="it-IT" dirty="0"/>
          </a:p>
          <a:p>
            <a:pPr lvl="1"/>
            <a:r>
              <a:rPr lang="it-IT" dirty="0" err="1"/>
              <a:t>Boo</a:t>
            </a:r>
            <a:endParaRPr lang="it-IT" dirty="0"/>
          </a:p>
          <a:p>
            <a:pPr lvl="1"/>
            <a:endParaRPr lang="it-IT" dirty="0"/>
          </a:p>
          <a:p>
            <a:pPr marL="457200" lvl="1" indent="0">
              <a:buNone/>
            </a:pPr>
            <a:endParaRPr lang="it-IT" dirty="0"/>
          </a:p>
        </p:txBody>
      </p:sp>
    </p:spTree>
    <p:extLst>
      <p:ext uri="{BB962C8B-B14F-4D97-AF65-F5344CB8AC3E}">
        <p14:creationId xmlns:p14="http://schemas.microsoft.com/office/powerpoint/2010/main" val="1125674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95CE77-FF20-441F-A0FF-2F84022E80E1}"/>
              </a:ext>
            </a:extLst>
          </p:cNvPr>
          <p:cNvSpPr>
            <a:spLocks noGrp="1"/>
          </p:cNvSpPr>
          <p:nvPr>
            <p:ph type="title"/>
          </p:nvPr>
        </p:nvSpPr>
        <p:spPr/>
        <p:txBody>
          <a:bodyPr/>
          <a:lstStyle/>
          <a:p>
            <a:r>
              <a:rPr lang="it-IT" dirty="0"/>
              <a:t>Gli script</a:t>
            </a:r>
          </a:p>
        </p:txBody>
      </p:sp>
      <p:sp>
        <p:nvSpPr>
          <p:cNvPr id="3" name="Segnaposto contenuto 2">
            <a:extLst>
              <a:ext uri="{FF2B5EF4-FFF2-40B4-BE49-F238E27FC236}">
                <a16:creationId xmlns:a16="http://schemas.microsoft.com/office/drawing/2014/main" id="{94FFCDCC-53C8-41F9-841E-4DA9ABAE2439}"/>
              </a:ext>
            </a:extLst>
          </p:cNvPr>
          <p:cNvSpPr>
            <a:spLocks noGrp="1"/>
          </p:cNvSpPr>
          <p:nvPr>
            <p:ph idx="1"/>
          </p:nvPr>
        </p:nvSpPr>
        <p:spPr/>
        <p:txBody>
          <a:bodyPr/>
          <a:lstStyle/>
          <a:p>
            <a:r>
              <a:rPr lang="it-IT" dirty="0"/>
              <a:t>Ogni script è associato ad un </a:t>
            </a:r>
            <a:r>
              <a:rPr lang="it-IT" dirty="0" err="1"/>
              <a:t>GameObject</a:t>
            </a:r>
            <a:r>
              <a:rPr lang="it-IT" dirty="0"/>
              <a:t>. La classe dello script è derivata dalla classe </a:t>
            </a:r>
            <a:r>
              <a:rPr lang="it-IT" dirty="0" err="1"/>
              <a:t>MonoBehaviour</a:t>
            </a:r>
            <a:r>
              <a:rPr lang="it-IT" dirty="0"/>
              <a:t>.</a:t>
            </a:r>
          </a:p>
          <a:p>
            <a:r>
              <a:rPr lang="it-IT" dirty="0"/>
              <a:t>Si ricordi che Mono è un framework per poter lavorare con il .NET in ambiente Linux.</a:t>
            </a:r>
          </a:p>
          <a:p>
            <a:endParaRPr lang="it-IT" dirty="0"/>
          </a:p>
        </p:txBody>
      </p:sp>
    </p:spTree>
    <p:extLst>
      <p:ext uri="{BB962C8B-B14F-4D97-AF65-F5344CB8AC3E}">
        <p14:creationId xmlns:p14="http://schemas.microsoft.com/office/powerpoint/2010/main" val="3656665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95CE77-FF20-441F-A0FF-2F84022E80E1}"/>
              </a:ext>
            </a:extLst>
          </p:cNvPr>
          <p:cNvSpPr>
            <a:spLocks noGrp="1"/>
          </p:cNvSpPr>
          <p:nvPr>
            <p:ph type="title"/>
          </p:nvPr>
        </p:nvSpPr>
        <p:spPr/>
        <p:txBody>
          <a:bodyPr/>
          <a:lstStyle/>
          <a:p>
            <a:r>
              <a:rPr lang="it-IT" dirty="0"/>
              <a:t>Interfaccia ambiente </a:t>
            </a:r>
            <a:r>
              <a:rPr lang="it-IT" dirty="0" err="1"/>
              <a:t>Unity</a:t>
            </a:r>
            <a:endParaRPr lang="it-IT" dirty="0"/>
          </a:p>
        </p:txBody>
      </p:sp>
      <p:pic>
        <p:nvPicPr>
          <p:cNvPr id="4" name="Segnaposto contenuto 3">
            <a:extLst>
              <a:ext uri="{FF2B5EF4-FFF2-40B4-BE49-F238E27FC236}">
                <a16:creationId xmlns:a16="http://schemas.microsoft.com/office/drawing/2014/main" id="{A1F4F38F-FA40-4ED6-8280-61DE1B470146}"/>
              </a:ext>
            </a:extLst>
          </p:cNvPr>
          <p:cNvPicPr>
            <a:picLocks noGrp="1" noChangeAspect="1"/>
          </p:cNvPicPr>
          <p:nvPr>
            <p:ph idx="1"/>
          </p:nvPr>
        </p:nvPicPr>
        <p:blipFill>
          <a:blip r:embed="rId2"/>
          <a:stretch>
            <a:fillRect/>
          </a:stretch>
        </p:blipFill>
        <p:spPr>
          <a:xfrm>
            <a:off x="3007842" y="2016125"/>
            <a:ext cx="6490641" cy="3449638"/>
          </a:xfrm>
          <a:prstGeom prst="rect">
            <a:avLst/>
          </a:prstGeom>
        </p:spPr>
      </p:pic>
    </p:spTree>
    <p:extLst>
      <p:ext uri="{BB962C8B-B14F-4D97-AF65-F5344CB8AC3E}">
        <p14:creationId xmlns:p14="http://schemas.microsoft.com/office/powerpoint/2010/main" val="3885986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A2AFD8-EC31-4955-8341-3AE3BF5E7CBD}"/>
              </a:ext>
            </a:extLst>
          </p:cNvPr>
          <p:cNvSpPr>
            <a:spLocks noGrp="1"/>
          </p:cNvSpPr>
          <p:nvPr>
            <p:ph type="title"/>
          </p:nvPr>
        </p:nvSpPr>
        <p:spPr/>
        <p:txBody>
          <a:bodyPr/>
          <a:lstStyle/>
          <a:p>
            <a:r>
              <a:rPr lang="it-IT" dirty="0"/>
              <a:t>GESTIONE DELLA FISICA IN UNITY</a:t>
            </a:r>
          </a:p>
        </p:txBody>
      </p:sp>
      <p:sp>
        <p:nvSpPr>
          <p:cNvPr id="3" name="Segnaposto contenuto 2">
            <a:extLst>
              <a:ext uri="{FF2B5EF4-FFF2-40B4-BE49-F238E27FC236}">
                <a16:creationId xmlns:a16="http://schemas.microsoft.com/office/drawing/2014/main" id="{DCF73119-80B5-46F3-B019-7FDE0D900C57}"/>
              </a:ext>
            </a:extLst>
          </p:cNvPr>
          <p:cNvSpPr>
            <a:spLocks noGrp="1"/>
          </p:cNvSpPr>
          <p:nvPr>
            <p:ph idx="1"/>
          </p:nvPr>
        </p:nvSpPr>
        <p:spPr/>
        <p:txBody>
          <a:bodyPr>
            <a:normAutofit fontScale="92500" lnSpcReduction="20000"/>
          </a:bodyPr>
          <a:lstStyle/>
          <a:p>
            <a:r>
              <a:rPr lang="it-IT" dirty="0"/>
              <a:t>Lo scopo di un </a:t>
            </a:r>
            <a:r>
              <a:rPr lang="it-IT" dirty="0" err="1"/>
              <a:t>Physics</a:t>
            </a:r>
            <a:r>
              <a:rPr lang="it-IT" dirty="0"/>
              <a:t> Engine è quello di permettere agli oggetti che sono presenti nella scena di comportarsi come se fossero nel mondo reale,  Il motore fisico ad esempio gestisce automaticamente la gravità, l'urto tra oggetti, l'applicazione di forze eccetera…</a:t>
            </a:r>
          </a:p>
          <a:p>
            <a:r>
              <a:rPr lang="it-IT" dirty="0"/>
              <a:t>Attaccare un </a:t>
            </a:r>
            <a:r>
              <a:rPr lang="it-IT" dirty="0" err="1"/>
              <a:t>Rigidbody</a:t>
            </a:r>
            <a:r>
              <a:rPr lang="it-IT" dirty="0"/>
              <a:t> come componente ad un </a:t>
            </a:r>
            <a:r>
              <a:rPr lang="it-IT" dirty="0" err="1"/>
              <a:t>GameObject</a:t>
            </a:r>
            <a:r>
              <a:rPr lang="it-IT" dirty="0"/>
              <a:t> indica al motore di fisica che il medesimo deve essere soggetto alle leggi fisiche applicate da </a:t>
            </a:r>
            <a:r>
              <a:rPr lang="it-IT" dirty="0" err="1"/>
              <a:t>Unity</a:t>
            </a:r>
            <a:r>
              <a:rPr lang="it-IT" dirty="0"/>
              <a:t>, e che quindi sarà soggetto a urti, frizioni, gravità e forze in generale.</a:t>
            </a:r>
          </a:p>
          <a:p>
            <a:r>
              <a:rPr lang="it-IT" dirty="0"/>
              <a:t>Implicitamente </a:t>
            </a:r>
            <a:r>
              <a:rPr lang="it-IT" dirty="0" err="1"/>
              <a:t>Unity</a:t>
            </a:r>
            <a:r>
              <a:rPr lang="it-IT" dirty="0"/>
              <a:t> considera statici tutti quei corpi che hanno un collider, ma non hanno un </a:t>
            </a:r>
            <a:r>
              <a:rPr lang="it-IT" dirty="0" err="1"/>
              <a:t>rigidbody</a:t>
            </a:r>
            <a:r>
              <a:rPr lang="it-IT" dirty="0"/>
              <a:t>.</a:t>
            </a:r>
          </a:p>
          <a:p>
            <a:r>
              <a:rPr lang="it-IT" dirty="0"/>
              <a:t>Per </a:t>
            </a:r>
            <a:r>
              <a:rPr lang="it-IT" dirty="0" err="1"/>
              <a:t>Unity</a:t>
            </a:r>
            <a:r>
              <a:rPr lang="it-IT" dirty="0"/>
              <a:t> quindi un corpo statico è un corpo che non verrà mai mosso, ruotato o scalato durante il </a:t>
            </a:r>
            <a:r>
              <a:rPr lang="it-IT" dirty="0" err="1"/>
              <a:t>runtime</a:t>
            </a:r>
            <a:r>
              <a:rPr lang="it-IT" dirty="0"/>
              <a:t>.</a:t>
            </a:r>
          </a:p>
        </p:txBody>
      </p:sp>
    </p:spTree>
    <p:extLst>
      <p:ext uri="{BB962C8B-B14F-4D97-AF65-F5344CB8AC3E}">
        <p14:creationId xmlns:p14="http://schemas.microsoft.com/office/powerpoint/2010/main" val="2937454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FEEBE4-728F-4686-B2A6-5091CD7AACED}"/>
              </a:ext>
            </a:extLst>
          </p:cNvPr>
          <p:cNvSpPr>
            <a:spLocks noGrp="1"/>
          </p:cNvSpPr>
          <p:nvPr>
            <p:ph type="title"/>
          </p:nvPr>
        </p:nvSpPr>
        <p:spPr/>
        <p:txBody>
          <a:bodyPr/>
          <a:lstStyle/>
          <a:p>
            <a:r>
              <a:rPr lang="it-IT" dirty="0"/>
              <a:t>Gestione luci in </a:t>
            </a:r>
            <a:r>
              <a:rPr lang="it-IT" dirty="0" err="1"/>
              <a:t>Unity</a:t>
            </a:r>
            <a:endParaRPr lang="it-IT" dirty="0"/>
          </a:p>
        </p:txBody>
      </p:sp>
      <p:sp>
        <p:nvSpPr>
          <p:cNvPr id="3" name="Segnaposto contenuto 2">
            <a:extLst>
              <a:ext uri="{FF2B5EF4-FFF2-40B4-BE49-F238E27FC236}">
                <a16:creationId xmlns:a16="http://schemas.microsoft.com/office/drawing/2014/main" id="{0F4548EF-7F12-4820-B9B5-EEC6242B92C1}"/>
              </a:ext>
            </a:extLst>
          </p:cNvPr>
          <p:cNvSpPr>
            <a:spLocks noGrp="1"/>
          </p:cNvSpPr>
          <p:nvPr>
            <p:ph idx="1"/>
          </p:nvPr>
        </p:nvSpPr>
        <p:spPr/>
        <p:txBody>
          <a:bodyPr/>
          <a:lstStyle/>
          <a:p>
            <a:endParaRPr lang="it-IT"/>
          </a:p>
        </p:txBody>
      </p:sp>
    </p:spTree>
    <p:extLst>
      <p:ext uri="{BB962C8B-B14F-4D97-AF65-F5344CB8AC3E}">
        <p14:creationId xmlns:p14="http://schemas.microsoft.com/office/powerpoint/2010/main" val="626800470"/>
      </p:ext>
    </p:extLst>
  </p:cSld>
  <p:clrMapOvr>
    <a:masterClrMapping/>
  </p:clrMapOvr>
</p:sld>
</file>

<file path=ppt/theme/theme1.xml><?xml version="1.0" encoding="utf-8"?>
<a:theme xmlns:a="http://schemas.openxmlformats.org/drawingml/2006/main" name="Raccolt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535</TotalTime>
  <Words>288</Words>
  <Application>Microsoft Office PowerPoint</Application>
  <PresentationFormat>Widescreen</PresentationFormat>
  <Paragraphs>32</Paragraphs>
  <Slides>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8</vt:i4>
      </vt:variant>
    </vt:vector>
  </HeadingPairs>
  <TitlesOfParts>
    <vt:vector size="11" baseType="lpstr">
      <vt:lpstr>Arial</vt:lpstr>
      <vt:lpstr>Gill Sans MT</vt:lpstr>
      <vt:lpstr>Raccolta</vt:lpstr>
      <vt:lpstr>Unity</vt:lpstr>
      <vt:lpstr>Cosa è unity </vt:lpstr>
      <vt:lpstr>Pannelli di base unity</vt:lpstr>
      <vt:lpstr>La scena ed i gameObject</vt:lpstr>
      <vt:lpstr>Gli script</vt:lpstr>
      <vt:lpstr>Interfaccia ambiente Unity</vt:lpstr>
      <vt:lpstr>GESTIONE DELLA FISICA IN UNITY</vt:lpstr>
      <vt:lpstr>Gestione luci in 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Unity</dc:title>
  <dc:creator>maria</dc:creator>
  <cp:lastModifiedBy> </cp:lastModifiedBy>
  <cp:revision>12</cp:revision>
  <dcterms:created xsi:type="dcterms:W3CDTF">2018-08-04T13:49:25Z</dcterms:created>
  <dcterms:modified xsi:type="dcterms:W3CDTF">2019-06-01T16:02:28Z</dcterms:modified>
</cp:coreProperties>
</file>