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3" r:id="rId2"/>
  </p:sldMasterIdLst>
  <p:notesMasterIdLst>
    <p:notesMasterId r:id="rId22"/>
  </p:notesMasterIdLst>
  <p:sldIdLst>
    <p:sldId id="256" r:id="rId3"/>
    <p:sldId id="258" r:id="rId4"/>
    <p:sldId id="283" r:id="rId5"/>
    <p:sldId id="284" r:id="rId6"/>
    <p:sldId id="285" r:id="rId7"/>
    <p:sldId id="286" r:id="rId8"/>
    <p:sldId id="287" r:id="rId9"/>
    <p:sldId id="288" r:id="rId10"/>
    <p:sldId id="289" r:id="rId11"/>
    <p:sldId id="290" r:id="rId12"/>
    <p:sldId id="291" r:id="rId13"/>
    <p:sldId id="292" r:id="rId14"/>
    <p:sldId id="296" r:id="rId15"/>
    <p:sldId id="293" r:id="rId16"/>
    <p:sldId id="294" r:id="rId17"/>
    <p:sldId id="295" r:id="rId18"/>
    <p:sldId id="297" r:id="rId19"/>
    <p:sldId id="259" r:id="rId20"/>
    <p:sldId id="277" r:id="rId21"/>
  </p:sldIdLst>
  <p:sldSz cx="9144000" cy="6858000" type="screen4x3"/>
  <p:notesSz cx="6858000" cy="9144000"/>
  <p:defaultTextStyle>
    <a:defPPr>
      <a:defRPr lang="en-US"/>
    </a:defPPr>
    <a:lvl1pPr marL="0" algn="l" defTabSz="914262" rtl="0" eaLnBrk="1" latinLnBrk="0" hangingPunct="1">
      <a:defRPr sz="1800" kern="1200">
        <a:solidFill>
          <a:schemeClr val="tx1"/>
        </a:solidFill>
        <a:latin typeface="+mn-lt"/>
        <a:ea typeface="+mn-ea"/>
        <a:cs typeface="+mn-cs"/>
      </a:defRPr>
    </a:lvl1pPr>
    <a:lvl2pPr marL="457130" algn="l" defTabSz="914262" rtl="0" eaLnBrk="1" latinLnBrk="0" hangingPunct="1">
      <a:defRPr sz="1800" kern="1200">
        <a:solidFill>
          <a:schemeClr val="tx1"/>
        </a:solidFill>
        <a:latin typeface="+mn-lt"/>
        <a:ea typeface="+mn-ea"/>
        <a:cs typeface="+mn-cs"/>
      </a:defRPr>
    </a:lvl2pPr>
    <a:lvl3pPr marL="914262" algn="l" defTabSz="914262" rtl="0" eaLnBrk="1" latinLnBrk="0" hangingPunct="1">
      <a:defRPr sz="1800" kern="1200">
        <a:solidFill>
          <a:schemeClr val="tx1"/>
        </a:solidFill>
        <a:latin typeface="+mn-lt"/>
        <a:ea typeface="+mn-ea"/>
        <a:cs typeface="+mn-cs"/>
      </a:defRPr>
    </a:lvl3pPr>
    <a:lvl4pPr marL="1371392" algn="l" defTabSz="914262" rtl="0" eaLnBrk="1" latinLnBrk="0" hangingPunct="1">
      <a:defRPr sz="1800" kern="1200">
        <a:solidFill>
          <a:schemeClr val="tx1"/>
        </a:solidFill>
        <a:latin typeface="+mn-lt"/>
        <a:ea typeface="+mn-ea"/>
        <a:cs typeface="+mn-cs"/>
      </a:defRPr>
    </a:lvl4pPr>
    <a:lvl5pPr marL="1828523" algn="l" defTabSz="914262" rtl="0" eaLnBrk="1" latinLnBrk="0" hangingPunct="1">
      <a:defRPr sz="1800" kern="1200">
        <a:solidFill>
          <a:schemeClr val="tx1"/>
        </a:solidFill>
        <a:latin typeface="+mn-lt"/>
        <a:ea typeface="+mn-ea"/>
        <a:cs typeface="+mn-cs"/>
      </a:defRPr>
    </a:lvl5pPr>
    <a:lvl6pPr marL="2285654" algn="l" defTabSz="914262" rtl="0" eaLnBrk="1" latinLnBrk="0" hangingPunct="1">
      <a:defRPr sz="1800" kern="1200">
        <a:solidFill>
          <a:schemeClr val="tx1"/>
        </a:solidFill>
        <a:latin typeface="+mn-lt"/>
        <a:ea typeface="+mn-ea"/>
        <a:cs typeface="+mn-cs"/>
      </a:defRPr>
    </a:lvl6pPr>
    <a:lvl7pPr marL="2742784" algn="l" defTabSz="914262" rtl="0" eaLnBrk="1" latinLnBrk="0" hangingPunct="1">
      <a:defRPr sz="1800" kern="1200">
        <a:solidFill>
          <a:schemeClr val="tx1"/>
        </a:solidFill>
        <a:latin typeface="+mn-lt"/>
        <a:ea typeface="+mn-ea"/>
        <a:cs typeface="+mn-cs"/>
      </a:defRPr>
    </a:lvl7pPr>
    <a:lvl8pPr marL="3199915" algn="l" defTabSz="914262" rtl="0" eaLnBrk="1" latinLnBrk="0" hangingPunct="1">
      <a:defRPr sz="1800" kern="1200">
        <a:solidFill>
          <a:schemeClr val="tx1"/>
        </a:solidFill>
        <a:latin typeface="+mn-lt"/>
        <a:ea typeface="+mn-ea"/>
        <a:cs typeface="+mn-cs"/>
      </a:defRPr>
    </a:lvl8pPr>
    <a:lvl9pPr marL="3657046" algn="l" defTabSz="91426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F4673"/>
    <a:srgbClr val="67B7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8" autoAdjust="0"/>
    <p:restoredTop sz="94660"/>
  </p:normalViewPr>
  <p:slideViewPr>
    <p:cSldViewPr>
      <p:cViewPr varScale="1">
        <p:scale>
          <a:sx n="80" d="100"/>
          <a:sy n="80" d="100"/>
        </p:scale>
        <p:origin x="1122"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105" d="100"/>
          <a:sy n="105" d="100"/>
        </p:scale>
        <p:origin x="-271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21138B-2377-491E-9E58-FECDF0D0D976}" type="datetimeFigureOut">
              <a:rPr lang="en-US" smtClean="0"/>
              <a:t>1/3/2021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010EEC-3170-446D-8292-F17AAE4ACF11}" type="slidenum">
              <a:rPr lang="en-US" smtClean="0"/>
              <a:t>‹N›</a:t>
            </a:fld>
            <a:endParaRPr lang="en-US"/>
          </a:p>
        </p:txBody>
      </p:sp>
    </p:spTree>
    <p:extLst>
      <p:ext uri="{BB962C8B-B14F-4D97-AF65-F5344CB8AC3E}">
        <p14:creationId xmlns:p14="http://schemas.microsoft.com/office/powerpoint/2010/main" val="2875146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3"/>
        </a:solidFill>
        <a:effectLst/>
      </p:bgPr>
    </p:bg>
    <p:spTree>
      <p:nvGrpSpPr>
        <p:cNvPr id="1" name=""/>
        <p:cNvGrpSpPr/>
        <p:nvPr/>
      </p:nvGrpSpPr>
      <p:grpSpPr>
        <a:xfrm>
          <a:off x="0" y="0"/>
          <a:ext cx="0" cy="0"/>
          <a:chOff x="0" y="0"/>
          <a:chExt cx="0" cy="0"/>
        </a:xfrm>
      </p:grpSpPr>
      <p:pic>
        <p:nvPicPr>
          <p:cNvPr id="9" name="automated_factory.mo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
        <p:nvSpPr>
          <p:cNvPr id="11" name="lg_box"/>
          <p:cNvSpPr/>
          <p:nvPr userDrawn="1"/>
        </p:nvSpPr>
        <p:spPr>
          <a:xfrm rot="10800000">
            <a:off x="-2" y="5286375"/>
            <a:ext cx="9143999" cy="1066810"/>
          </a:xfrm>
          <a:prstGeom prst="rect">
            <a:avLst/>
          </a:prstGeom>
          <a:gradFill flip="none" rotWithShape="1">
            <a:gsLst>
              <a:gs pos="0">
                <a:schemeClr val="accent1">
                  <a:lumMod val="91000"/>
                  <a:lumOff val="9000"/>
                </a:schemeClr>
              </a:gs>
              <a:gs pos="100000">
                <a:schemeClr val="accent1"/>
              </a:gs>
            </a:gsLst>
            <a:lin ang="5400000" scaled="0"/>
            <a:tileRect/>
          </a:gra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426" tIns="45714" rIns="91426" bIns="45714" rtlCol="0" anchor="ctr"/>
          <a:lstStyle/>
          <a:p>
            <a:pPr algn="ctr"/>
            <a:endParaRPr lang="en-US"/>
          </a:p>
        </p:txBody>
      </p:sp>
      <p:sp>
        <p:nvSpPr>
          <p:cNvPr id="3" name="Subtitle 2"/>
          <p:cNvSpPr>
            <a:spLocks noGrp="1"/>
          </p:cNvSpPr>
          <p:nvPr>
            <p:ph type="subTitle" idx="1"/>
          </p:nvPr>
        </p:nvSpPr>
        <p:spPr>
          <a:xfrm>
            <a:off x="1295400" y="5715000"/>
            <a:ext cx="6096000" cy="609600"/>
          </a:xfrm>
        </p:spPr>
        <p:txBody>
          <a:bodyPr>
            <a:normAutofit/>
          </a:bodyPr>
          <a:lstStyle>
            <a:lvl1pPr marL="0" indent="0" algn="ctr">
              <a:buNone/>
              <a:defRPr sz="2400">
                <a:solidFill>
                  <a:schemeClr val="bg1">
                    <a:lumMod val="85000"/>
                  </a:schemeClr>
                </a:solidFill>
              </a:defRPr>
            </a:lvl1pPr>
            <a:lvl2pPr marL="457130" indent="0" algn="ctr">
              <a:buNone/>
              <a:defRPr>
                <a:solidFill>
                  <a:schemeClr val="tx1">
                    <a:tint val="75000"/>
                  </a:schemeClr>
                </a:solidFill>
              </a:defRPr>
            </a:lvl2pPr>
            <a:lvl3pPr marL="914262" indent="0" algn="ctr">
              <a:buNone/>
              <a:defRPr>
                <a:solidFill>
                  <a:schemeClr val="tx1">
                    <a:tint val="75000"/>
                  </a:schemeClr>
                </a:solidFill>
              </a:defRPr>
            </a:lvl3pPr>
            <a:lvl4pPr marL="1371392" indent="0" algn="ctr">
              <a:buNone/>
              <a:defRPr>
                <a:solidFill>
                  <a:schemeClr val="tx1">
                    <a:tint val="75000"/>
                  </a:schemeClr>
                </a:solidFill>
              </a:defRPr>
            </a:lvl4pPr>
            <a:lvl5pPr marL="1828523" indent="0" algn="ctr">
              <a:buNone/>
              <a:defRPr>
                <a:solidFill>
                  <a:schemeClr val="tx1">
                    <a:tint val="75000"/>
                  </a:schemeClr>
                </a:solidFill>
              </a:defRPr>
            </a:lvl5pPr>
            <a:lvl6pPr marL="2285654" indent="0" algn="ctr">
              <a:buNone/>
              <a:defRPr>
                <a:solidFill>
                  <a:schemeClr val="tx1">
                    <a:tint val="75000"/>
                  </a:schemeClr>
                </a:solidFill>
              </a:defRPr>
            </a:lvl6pPr>
            <a:lvl7pPr marL="2742784" indent="0" algn="ctr">
              <a:buNone/>
              <a:defRPr>
                <a:solidFill>
                  <a:schemeClr val="tx1">
                    <a:tint val="75000"/>
                  </a:schemeClr>
                </a:solidFill>
              </a:defRPr>
            </a:lvl7pPr>
            <a:lvl8pPr marL="3199915" indent="0" algn="ctr">
              <a:buNone/>
              <a:defRPr>
                <a:solidFill>
                  <a:schemeClr val="tx1">
                    <a:tint val="75000"/>
                  </a:schemeClr>
                </a:solidFill>
              </a:defRPr>
            </a:lvl8pPr>
            <a:lvl9pPr marL="3657046"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a:xfrm>
            <a:off x="533400" y="5248264"/>
            <a:ext cx="8458200" cy="677151"/>
          </a:xfrm>
        </p:spPr>
        <p:txBody>
          <a:bodyPr anchor="b">
            <a:noAutofit/>
          </a:bodyPr>
          <a:lstStyle>
            <a:lvl1pPr algn="ctr">
              <a:defRPr sz="4000"/>
            </a:lvl1pPr>
          </a:lstStyle>
          <a:p>
            <a:r>
              <a:rPr lang="en-US" dirty="0"/>
              <a:t>Click to edit Master title style</a:t>
            </a:r>
          </a:p>
        </p:txBody>
      </p:sp>
    </p:spTree>
    <p:extLst>
      <p:ext uri="{BB962C8B-B14F-4D97-AF65-F5344CB8AC3E}">
        <p14:creationId xmlns:p14="http://schemas.microsoft.com/office/powerpoint/2010/main" val="304298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0"/>
            <a:ext cx="6477000" cy="685800"/>
          </a:xfrm>
        </p:spPr>
        <p:txBody>
          <a:bodyPr anchor="b">
            <a:noAutofit/>
          </a:bodyPr>
          <a:lstStyle>
            <a:lvl1pPr algn="l">
              <a:defRPr sz="2400" b="1"/>
            </a:lvl1pPr>
          </a:lstStyle>
          <a:p>
            <a:r>
              <a:rPr lang="en-US" dirty="0"/>
              <a:t>Click to edit Master title style</a:t>
            </a:r>
          </a:p>
        </p:txBody>
      </p:sp>
      <p:sp>
        <p:nvSpPr>
          <p:cNvPr id="3" name="Content Placeholder 2"/>
          <p:cNvSpPr>
            <a:spLocks noGrp="1"/>
          </p:cNvSpPr>
          <p:nvPr>
            <p:ph idx="1"/>
          </p:nvPr>
        </p:nvSpPr>
        <p:spPr>
          <a:xfrm>
            <a:off x="4419600" y="1004887"/>
            <a:ext cx="4343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09800" y="990600"/>
            <a:ext cx="1981200" cy="4095749"/>
          </a:xfrm>
        </p:spPr>
        <p:txBody>
          <a:bodyPr/>
          <a:lstStyle>
            <a:lvl1pPr marL="0" indent="0">
              <a:buNone/>
              <a:defRPr sz="1400"/>
            </a:lvl1pPr>
            <a:lvl2pPr marL="457130" indent="0">
              <a:buNone/>
              <a:defRPr sz="1200"/>
            </a:lvl2pPr>
            <a:lvl3pPr marL="914262" indent="0">
              <a:buNone/>
              <a:defRPr sz="1000"/>
            </a:lvl3pPr>
            <a:lvl4pPr marL="1371392" indent="0">
              <a:buNone/>
              <a:defRPr sz="900"/>
            </a:lvl4pPr>
            <a:lvl5pPr marL="1828523" indent="0">
              <a:buNone/>
              <a:defRPr sz="900"/>
            </a:lvl5pPr>
            <a:lvl6pPr marL="2285654" indent="0">
              <a:buNone/>
              <a:defRPr sz="900"/>
            </a:lvl6pPr>
            <a:lvl7pPr marL="2742784" indent="0">
              <a:buNone/>
              <a:defRPr sz="900"/>
            </a:lvl7pPr>
            <a:lvl8pPr marL="3199915" indent="0">
              <a:buNone/>
              <a:defRPr sz="900"/>
            </a:lvl8pPr>
            <a:lvl9pPr marL="3657046" indent="0">
              <a:buNone/>
              <a:defRPr sz="900"/>
            </a:lvl9pPr>
          </a:lstStyle>
          <a:p>
            <a:pPr lvl="0"/>
            <a:r>
              <a:rPr lang="en-US"/>
              <a:t>Click to edit Master text styles</a:t>
            </a:r>
          </a:p>
        </p:txBody>
      </p:sp>
    </p:spTree>
    <p:extLst>
      <p:ext uri="{BB962C8B-B14F-4D97-AF65-F5344CB8AC3E}">
        <p14:creationId xmlns:p14="http://schemas.microsoft.com/office/powerpoint/2010/main" val="1767219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gradFill>
          <a:gsLst>
            <a:gs pos="0">
              <a:schemeClr val="accent1">
                <a:lumMod val="50000"/>
              </a:schemeClr>
            </a:gs>
            <a:gs pos="100000">
              <a:schemeClr val="accent1"/>
            </a:gs>
          </a:gsLst>
          <a:lin ang="5400000" scaled="0"/>
        </a:gra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828800" y="381000"/>
            <a:ext cx="5486400" cy="4114800"/>
          </a:xfrm>
        </p:spPr>
        <p:txBody>
          <a:bodyPr/>
          <a:lstStyle>
            <a:lvl1pPr marL="0" indent="0">
              <a:buNone/>
              <a:defRPr sz="3200"/>
            </a:lvl1pPr>
            <a:lvl2pPr marL="457130" indent="0">
              <a:buNone/>
              <a:defRPr sz="2800"/>
            </a:lvl2pPr>
            <a:lvl3pPr marL="914262" indent="0">
              <a:buNone/>
              <a:defRPr sz="2400"/>
            </a:lvl3pPr>
            <a:lvl4pPr marL="1371392" indent="0">
              <a:buNone/>
              <a:defRPr sz="2000"/>
            </a:lvl4pPr>
            <a:lvl5pPr marL="1828523" indent="0">
              <a:buNone/>
              <a:defRPr sz="2000"/>
            </a:lvl5pPr>
            <a:lvl6pPr marL="2285654" indent="0">
              <a:buNone/>
              <a:defRPr sz="2000"/>
            </a:lvl6pPr>
            <a:lvl7pPr marL="2742784" indent="0">
              <a:buNone/>
              <a:defRPr sz="2000"/>
            </a:lvl7pPr>
            <a:lvl8pPr marL="3199915" indent="0">
              <a:buNone/>
              <a:defRPr sz="2000"/>
            </a:lvl8pPr>
            <a:lvl9pPr marL="3657046" indent="0">
              <a:buNone/>
              <a:defRPr sz="2000"/>
            </a:lvl9pPr>
          </a:lstStyle>
          <a:p>
            <a:endParaRPr lang="en-US"/>
          </a:p>
        </p:txBody>
      </p:sp>
      <p:sp>
        <p:nvSpPr>
          <p:cNvPr id="4" name="Text Placeholder 3"/>
          <p:cNvSpPr>
            <a:spLocks noGrp="1"/>
          </p:cNvSpPr>
          <p:nvPr>
            <p:ph type="body" sz="half" idx="2"/>
          </p:nvPr>
        </p:nvSpPr>
        <p:spPr>
          <a:xfrm>
            <a:off x="1828800" y="5443538"/>
            <a:ext cx="5486400" cy="804862"/>
          </a:xfrm>
        </p:spPr>
        <p:txBody>
          <a:bodyPr/>
          <a:lstStyle>
            <a:lvl1pPr marL="0" indent="0" algn="ctr">
              <a:buNone/>
              <a:defRPr sz="1400"/>
            </a:lvl1pPr>
            <a:lvl2pPr marL="457130" indent="0">
              <a:buNone/>
              <a:defRPr sz="1200"/>
            </a:lvl2pPr>
            <a:lvl3pPr marL="914262" indent="0">
              <a:buNone/>
              <a:defRPr sz="1000"/>
            </a:lvl3pPr>
            <a:lvl4pPr marL="1371392" indent="0">
              <a:buNone/>
              <a:defRPr sz="900"/>
            </a:lvl4pPr>
            <a:lvl5pPr marL="1828523" indent="0">
              <a:buNone/>
              <a:defRPr sz="900"/>
            </a:lvl5pPr>
            <a:lvl6pPr marL="2285654" indent="0">
              <a:buNone/>
              <a:defRPr sz="900"/>
            </a:lvl6pPr>
            <a:lvl7pPr marL="2742784" indent="0">
              <a:buNone/>
              <a:defRPr sz="900"/>
            </a:lvl7pPr>
            <a:lvl8pPr marL="3199915" indent="0">
              <a:buNone/>
              <a:defRPr sz="900"/>
            </a:lvl8pPr>
            <a:lvl9pPr marL="3657046" indent="0">
              <a:buNone/>
              <a:defRPr sz="900"/>
            </a:lvl9pPr>
          </a:lstStyle>
          <a:p>
            <a:pPr lvl="0"/>
            <a:r>
              <a:rPr lang="en-US" dirty="0"/>
              <a:t>Click to edit Master text styles</a:t>
            </a:r>
          </a:p>
        </p:txBody>
      </p:sp>
      <p:sp>
        <p:nvSpPr>
          <p:cNvPr id="2" name="Title 1"/>
          <p:cNvSpPr>
            <a:spLocks noGrp="1"/>
          </p:cNvSpPr>
          <p:nvPr>
            <p:ph type="title"/>
          </p:nvPr>
        </p:nvSpPr>
        <p:spPr>
          <a:xfrm>
            <a:off x="1828800" y="4876800"/>
            <a:ext cx="5486400" cy="566738"/>
          </a:xfrm>
        </p:spPr>
        <p:txBody>
          <a:bodyPr anchor="b"/>
          <a:lstStyle>
            <a:lvl1pPr algn="ctr">
              <a:defRPr sz="2000" b="1"/>
            </a:lvl1pPr>
          </a:lstStyle>
          <a:p>
            <a:r>
              <a:rPr lang="en-US" dirty="0"/>
              <a:t>Click to edit Master title style</a:t>
            </a:r>
          </a:p>
        </p:txBody>
      </p:sp>
    </p:spTree>
    <p:extLst>
      <p:ext uri="{BB962C8B-B14F-4D97-AF65-F5344CB8AC3E}">
        <p14:creationId xmlns:p14="http://schemas.microsoft.com/office/powerpoint/2010/main" val="2395396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Obj" preserve="1">
  <p:cSld name="Contact Us">
    <p:bg>
      <p:bgPr>
        <a:gradFill>
          <a:gsLst>
            <a:gs pos="0">
              <a:schemeClr val="accent1">
                <a:lumMod val="50000"/>
              </a:schemeClr>
            </a:gs>
            <a:gs pos="100000">
              <a:schemeClr val="accent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600" y="76201"/>
            <a:ext cx="6324600" cy="715962"/>
          </a:xfrm>
        </p:spPr>
        <p:txBody>
          <a:bodyPr>
            <a:noAutofit/>
          </a:bodyPr>
          <a:lstStyle>
            <a:lvl1pPr algn="ctr">
              <a:defRPr sz="3200"/>
            </a:lvl1pPr>
          </a:lstStyle>
          <a:p>
            <a:r>
              <a:rPr lang="en-US" dirty="0"/>
              <a:t>Click to edit Master title style</a:t>
            </a:r>
          </a:p>
        </p:txBody>
      </p:sp>
      <p:sp>
        <p:nvSpPr>
          <p:cNvPr id="3" name="Content Placeholder 2"/>
          <p:cNvSpPr>
            <a:spLocks noGrp="1"/>
          </p:cNvSpPr>
          <p:nvPr>
            <p:ph sz="half" idx="1"/>
          </p:nvPr>
        </p:nvSpPr>
        <p:spPr>
          <a:xfrm>
            <a:off x="1295400" y="1066800"/>
            <a:ext cx="4076700" cy="529971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638800" y="1447800"/>
            <a:ext cx="3276600" cy="39624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3968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3"/>
        </a:solidFill>
        <a:effectLst/>
      </p:bgPr>
    </p:bg>
    <p:spTree>
      <p:nvGrpSpPr>
        <p:cNvPr id="1" name=""/>
        <p:cNvGrpSpPr/>
        <p:nvPr/>
      </p:nvGrpSpPr>
      <p:grpSpPr>
        <a:xfrm>
          <a:off x="0" y="0"/>
          <a:ext cx="0" cy="0"/>
          <a:chOff x="0" y="0"/>
          <a:chExt cx="0" cy="0"/>
        </a:xfrm>
      </p:grpSpPr>
      <p:sp>
        <p:nvSpPr>
          <p:cNvPr id="11" name="lg_box"/>
          <p:cNvSpPr/>
          <p:nvPr userDrawn="1"/>
        </p:nvSpPr>
        <p:spPr>
          <a:xfrm rot="10800000">
            <a:off x="-2" y="5286375"/>
            <a:ext cx="9143999" cy="1066810"/>
          </a:xfrm>
          <a:prstGeom prst="rect">
            <a:avLst/>
          </a:prstGeom>
          <a:gradFill flip="none" rotWithShape="1">
            <a:gsLst>
              <a:gs pos="0">
                <a:schemeClr val="accent1">
                  <a:lumMod val="91000"/>
                  <a:lumOff val="9000"/>
                </a:schemeClr>
              </a:gs>
              <a:gs pos="100000">
                <a:schemeClr val="accent1"/>
              </a:gs>
            </a:gsLst>
            <a:lin ang="5400000" scaled="0"/>
            <a:tileRect/>
          </a:gra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426" tIns="45714" rIns="91426" bIns="45714" rtlCol="0" anchor="ctr"/>
          <a:lstStyle/>
          <a:p>
            <a:pPr algn="ctr"/>
            <a:endParaRPr lang="en-US"/>
          </a:p>
        </p:txBody>
      </p:sp>
      <p:sp>
        <p:nvSpPr>
          <p:cNvPr id="3" name="Subtitle 2"/>
          <p:cNvSpPr>
            <a:spLocks noGrp="1"/>
          </p:cNvSpPr>
          <p:nvPr>
            <p:ph type="subTitle" idx="1"/>
          </p:nvPr>
        </p:nvSpPr>
        <p:spPr>
          <a:xfrm>
            <a:off x="1295400" y="5715000"/>
            <a:ext cx="6096000" cy="609600"/>
          </a:xfrm>
        </p:spPr>
        <p:txBody>
          <a:bodyPr>
            <a:normAutofit/>
          </a:bodyPr>
          <a:lstStyle>
            <a:lvl1pPr marL="0" indent="0" algn="ctr">
              <a:buNone/>
              <a:defRPr sz="2400">
                <a:solidFill>
                  <a:schemeClr val="bg1">
                    <a:lumMod val="85000"/>
                  </a:schemeClr>
                </a:solidFill>
              </a:defRPr>
            </a:lvl1pPr>
            <a:lvl2pPr marL="457130" indent="0" algn="ctr">
              <a:buNone/>
              <a:defRPr>
                <a:solidFill>
                  <a:schemeClr val="tx1">
                    <a:tint val="75000"/>
                  </a:schemeClr>
                </a:solidFill>
              </a:defRPr>
            </a:lvl2pPr>
            <a:lvl3pPr marL="914262" indent="0" algn="ctr">
              <a:buNone/>
              <a:defRPr>
                <a:solidFill>
                  <a:schemeClr val="tx1">
                    <a:tint val="75000"/>
                  </a:schemeClr>
                </a:solidFill>
              </a:defRPr>
            </a:lvl3pPr>
            <a:lvl4pPr marL="1371392" indent="0" algn="ctr">
              <a:buNone/>
              <a:defRPr>
                <a:solidFill>
                  <a:schemeClr val="tx1">
                    <a:tint val="75000"/>
                  </a:schemeClr>
                </a:solidFill>
              </a:defRPr>
            </a:lvl4pPr>
            <a:lvl5pPr marL="1828523" indent="0" algn="ctr">
              <a:buNone/>
              <a:defRPr>
                <a:solidFill>
                  <a:schemeClr val="tx1">
                    <a:tint val="75000"/>
                  </a:schemeClr>
                </a:solidFill>
              </a:defRPr>
            </a:lvl5pPr>
            <a:lvl6pPr marL="2285654" indent="0" algn="ctr">
              <a:buNone/>
              <a:defRPr>
                <a:solidFill>
                  <a:schemeClr val="tx1">
                    <a:tint val="75000"/>
                  </a:schemeClr>
                </a:solidFill>
              </a:defRPr>
            </a:lvl6pPr>
            <a:lvl7pPr marL="2742784" indent="0" algn="ctr">
              <a:buNone/>
              <a:defRPr>
                <a:solidFill>
                  <a:schemeClr val="tx1">
                    <a:tint val="75000"/>
                  </a:schemeClr>
                </a:solidFill>
              </a:defRPr>
            </a:lvl7pPr>
            <a:lvl8pPr marL="3199915" indent="0" algn="ctr">
              <a:buNone/>
              <a:defRPr>
                <a:solidFill>
                  <a:schemeClr val="tx1">
                    <a:tint val="75000"/>
                  </a:schemeClr>
                </a:solidFill>
              </a:defRPr>
            </a:lvl8pPr>
            <a:lvl9pPr marL="3657046"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a:xfrm>
            <a:off x="533400" y="5248264"/>
            <a:ext cx="8458200" cy="677151"/>
          </a:xfrm>
        </p:spPr>
        <p:txBody>
          <a:bodyPr anchor="b">
            <a:noAutofit/>
          </a:bodyPr>
          <a:lstStyle>
            <a:lvl1pPr algn="ctr">
              <a:defRPr sz="4000"/>
            </a:lvl1pPr>
          </a:lstStyle>
          <a:p>
            <a:r>
              <a:rPr lang="en-US" dirty="0"/>
              <a:t>Click to edit Master 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5143500"/>
          </a:xfrm>
          <a:prstGeom prst="rect">
            <a:avLst/>
          </a:prstGeom>
        </p:spPr>
      </p:pic>
    </p:spTree>
    <p:extLst>
      <p:ext uri="{BB962C8B-B14F-4D97-AF65-F5344CB8AC3E}">
        <p14:creationId xmlns:p14="http://schemas.microsoft.com/office/powerpoint/2010/main" val="1977721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0"/>
            <a:ext cx="7315200" cy="715962"/>
          </a:xfrm>
        </p:spPr>
        <p:txBody>
          <a:bodyPr/>
          <a:lstStyle/>
          <a:p>
            <a:r>
              <a:rPr lang="en-US" dirty="0"/>
              <a:t>Click to edit Master title style</a:t>
            </a:r>
          </a:p>
        </p:txBody>
      </p:sp>
      <p:sp>
        <p:nvSpPr>
          <p:cNvPr id="3" name="Content Placeholder 2"/>
          <p:cNvSpPr>
            <a:spLocks noGrp="1"/>
          </p:cNvSpPr>
          <p:nvPr>
            <p:ph idx="1"/>
          </p:nvPr>
        </p:nvSpPr>
        <p:spPr>
          <a:xfrm>
            <a:off x="2209800" y="990601"/>
            <a:ext cx="63246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3598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Alternate 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0"/>
            <a:ext cx="7315200" cy="715962"/>
          </a:xfrm>
        </p:spPr>
        <p:txBody>
          <a:bodyPr/>
          <a:lstStyle/>
          <a:p>
            <a:r>
              <a:rPr lang="en-US" dirty="0"/>
              <a:t>Click to edit Master title style</a:t>
            </a:r>
          </a:p>
        </p:txBody>
      </p:sp>
      <p:sp>
        <p:nvSpPr>
          <p:cNvPr id="3" name="Content Placeholder 2"/>
          <p:cNvSpPr>
            <a:spLocks noGrp="1"/>
          </p:cNvSpPr>
          <p:nvPr>
            <p:ph idx="1"/>
          </p:nvPr>
        </p:nvSpPr>
        <p:spPr>
          <a:xfrm>
            <a:off x="2209800" y="990601"/>
            <a:ext cx="6324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07724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12" name="box"/>
          <p:cNvSpPr/>
          <p:nvPr userDrawn="1"/>
        </p:nvSpPr>
        <p:spPr>
          <a:xfrm rot="10800000">
            <a:off x="1718938" y="0"/>
            <a:ext cx="186061" cy="6858000"/>
          </a:xfrm>
          <a:prstGeom prst="rect">
            <a:avLst/>
          </a:prstGeom>
          <a:gradFill flip="none" rotWithShape="1">
            <a:gsLst>
              <a:gs pos="0">
                <a:schemeClr val="bg1"/>
              </a:gs>
              <a:gs pos="100000">
                <a:schemeClr val="tx1">
                  <a:lumMod val="65000"/>
                  <a:lumOff val="35000"/>
                </a:schemeClr>
              </a:gs>
            </a:gsLst>
            <a:lin ang="0" scaled="1"/>
            <a:tileRect/>
          </a:gra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426" tIns="45714" rIns="91426" bIns="45714" rtlCol="0" anchor="ctr"/>
          <a:lstStyle/>
          <a:p>
            <a:pPr algn="ctr"/>
            <a:endParaRPr lang="en-US"/>
          </a:p>
        </p:txBody>
      </p:sp>
      <p:sp>
        <p:nvSpPr>
          <p:cNvPr id="13" name="lg_box"/>
          <p:cNvSpPr/>
          <p:nvPr userDrawn="1"/>
        </p:nvSpPr>
        <p:spPr>
          <a:xfrm rot="10800000">
            <a:off x="1811968" y="-10"/>
            <a:ext cx="7332032" cy="685810"/>
          </a:xfrm>
          <a:prstGeom prst="rect">
            <a:avLst/>
          </a:prstGeom>
          <a:gradFill flip="none" rotWithShape="1">
            <a:gsLst>
              <a:gs pos="0">
                <a:schemeClr val="bg1">
                  <a:lumMod val="75000"/>
                </a:schemeClr>
              </a:gs>
              <a:gs pos="100000">
                <a:schemeClr val="bg1">
                  <a:lumMod val="55000"/>
                </a:schemeClr>
              </a:gs>
            </a:gsLst>
            <a:lin ang="5400000" scaled="0"/>
            <a:tileRect/>
          </a:gra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426" tIns="45714" rIns="91426" bIns="45714" rtlCol="0" anchor="ctr"/>
          <a:lstStyle/>
          <a:p>
            <a:pPr algn="ctr"/>
            <a:endParaRPr lang="en-US"/>
          </a:p>
        </p:txBody>
      </p:sp>
      <p:sp>
        <p:nvSpPr>
          <p:cNvPr id="14" name="line"/>
          <p:cNvSpPr/>
          <p:nvPr userDrawn="1"/>
        </p:nvSpPr>
        <p:spPr>
          <a:xfrm rot="10800000">
            <a:off x="1783080" y="713567"/>
            <a:ext cx="7360920" cy="18288"/>
          </a:xfrm>
          <a:prstGeom prst="rect">
            <a:avLst/>
          </a:prstGeom>
          <a:solidFill>
            <a:schemeClr val="tx1"/>
          </a:soli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426" tIns="45714" rIns="91426" bIns="45714" rtlCol="0" anchor="ctr"/>
          <a:lstStyle/>
          <a:p>
            <a:pPr algn="ctr"/>
            <a:endParaRPr lang="en-US"/>
          </a:p>
        </p:txBody>
      </p:sp>
      <p:sp>
        <p:nvSpPr>
          <p:cNvPr id="15" name="line"/>
          <p:cNvSpPr/>
          <p:nvPr userDrawn="1"/>
        </p:nvSpPr>
        <p:spPr>
          <a:xfrm>
            <a:off x="1762648" y="4779"/>
            <a:ext cx="18288" cy="6858000"/>
          </a:xfrm>
          <a:prstGeom prst="rect">
            <a:avLst/>
          </a:prstGeom>
          <a:solidFill>
            <a:schemeClr val="tx1"/>
          </a:soli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426" tIns="45714" rIns="91426" bIns="45714" rtlCol="0" anchor="ctr"/>
          <a:lstStyle/>
          <a:p>
            <a:pPr algn="ctr"/>
            <a:endParaRPr lang="en-US"/>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815319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Elements - Clipar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1"/>
            <a:ext cx="6858000" cy="715962"/>
          </a:xfrm>
        </p:spPr>
        <p:txBody>
          <a:bodyPr>
            <a:normAutofit/>
          </a:bodyPr>
          <a:lstStyle>
            <a:lvl1pPr algn="ctr">
              <a:defRPr sz="3600">
                <a:solidFill>
                  <a:schemeClr val="bg1">
                    <a:lumMod val="65000"/>
                  </a:schemeClr>
                </a:solidFill>
              </a:defRPr>
            </a:lvl1pPr>
          </a:lstStyle>
          <a:p>
            <a:r>
              <a:rPr lang="en-US" dirty="0"/>
              <a:t>Click to edit Master title style</a:t>
            </a:r>
          </a:p>
        </p:txBody>
      </p:sp>
    </p:spTree>
    <p:extLst>
      <p:ext uri="{BB962C8B-B14F-4D97-AF65-F5344CB8AC3E}">
        <p14:creationId xmlns:p14="http://schemas.microsoft.com/office/powerpoint/2010/main" val="21598706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marL="231740" indent="-231740">
              <a:buFont typeface="Arial" pitchFamily="34" charset="0"/>
              <a:buChar char="•"/>
              <a:defRPr sz="2400"/>
            </a:lvl1pPr>
            <a:lvl2pPr marL="457130" indent="-231740">
              <a:buFont typeface="Arial" pitchFamily="34" charset="0"/>
              <a:buChar char="•"/>
              <a:defRPr/>
            </a:lvl2pPr>
            <a:lvl3pPr marL="855534" indent="-231740">
              <a:buFont typeface="Arial" pitchFamily="34" charset="0"/>
              <a:buChar char="•"/>
              <a:defRPr sz="1800"/>
            </a:lvl3pPr>
            <a:lvl4pPr marL="1146002" indent="-231740">
              <a:buFont typeface="Arial" pitchFamily="34" charset="0"/>
              <a:buChar char="•"/>
              <a:tabLst/>
              <a:defRPr sz="1600"/>
            </a:lvl4pPr>
            <a:lvl5pPr marL="1487263" indent="-231740">
              <a:buFont typeface="Arial" pitchFamily="34"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1884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4114800" y="990600"/>
            <a:ext cx="4191000" cy="838200"/>
          </a:xfrm>
        </p:spPr>
        <p:txBody>
          <a:bodyPr anchor="ctr">
            <a:normAutofit/>
          </a:bodyPr>
          <a:lstStyle>
            <a:lvl1pPr marL="57141" indent="0">
              <a:buFontTx/>
              <a:buNone/>
              <a:defRPr sz="1800" baseline="0"/>
            </a:lvl1pPr>
          </a:lstStyle>
          <a:p>
            <a:pPr lvl="0"/>
            <a:r>
              <a:rPr lang="en-US" dirty="0"/>
              <a:t>Click to edit Master text styles</a:t>
            </a:r>
          </a:p>
        </p:txBody>
      </p:sp>
      <p:sp>
        <p:nvSpPr>
          <p:cNvPr id="7" name="Text Placeholder 8"/>
          <p:cNvSpPr>
            <a:spLocks noGrp="1"/>
          </p:cNvSpPr>
          <p:nvPr>
            <p:ph type="body" sz="quarter" idx="16"/>
          </p:nvPr>
        </p:nvSpPr>
        <p:spPr>
          <a:xfrm>
            <a:off x="4114800" y="1828800"/>
            <a:ext cx="4191000" cy="838200"/>
          </a:xfrm>
        </p:spPr>
        <p:txBody>
          <a:bodyPr anchor="ctr">
            <a:normAutofit/>
          </a:bodyPr>
          <a:lstStyle>
            <a:lvl1pPr marL="57141" indent="0">
              <a:buFontTx/>
              <a:buNone/>
              <a:defRPr sz="1800" baseline="0"/>
            </a:lvl1pPr>
          </a:lstStyle>
          <a:p>
            <a:pPr lvl="0"/>
            <a:r>
              <a:rPr lang="en-US" dirty="0"/>
              <a:t>Click to edit Master text styles</a:t>
            </a:r>
          </a:p>
        </p:txBody>
      </p:sp>
      <p:sp>
        <p:nvSpPr>
          <p:cNvPr id="8" name="Text Placeholder 8"/>
          <p:cNvSpPr>
            <a:spLocks noGrp="1"/>
          </p:cNvSpPr>
          <p:nvPr>
            <p:ph type="body" sz="quarter" idx="17"/>
          </p:nvPr>
        </p:nvSpPr>
        <p:spPr>
          <a:xfrm>
            <a:off x="4114800" y="2667000"/>
            <a:ext cx="4191000" cy="838200"/>
          </a:xfrm>
        </p:spPr>
        <p:txBody>
          <a:bodyPr anchor="ctr">
            <a:normAutofit/>
          </a:bodyPr>
          <a:lstStyle>
            <a:lvl1pPr marL="57141" indent="0">
              <a:buFontTx/>
              <a:buNone/>
              <a:defRPr sz="1800" baseline="0"/>
            </a:lvl1pPr>
          </a:lstStyle>
          <a:p>
            <a:pPr lvl="0"/>
            <a:r>
              <a:rPr lang="en-US" dirty="0"/>
              <a:t>Click to edit Master text styles</a:t>
            </a:r>
          </a:p>
        </p:txBody>
      </p:sp>
      <p:sp>
        <p:nvSpPr>
          <p:cNvPr id="12" name="Text Placeholder 8"/>
          <p:cNvSpPr>
            <a:spLocks noGrp="1"/>
          </p:cNvSpPr>
          <p:nvPr>
            <p:ph type="body" sz="quarter" idx="18"/>
          </p:nvPr>
        </p:nvSpPr>
        <p:spPr>
          <a:xfrm>
            <a:off x="4114800" y="3505200"/>
            <a:ext cx="4191000" cy="838200"/>
          </a:xfrm>
        </p:spPr>
        <p:txBody>
          <a:bodyPr anchor="ctr">
            <a:normAutofit/>
          </a:bodyPr>
          <a:lstStyle>
            <a:lvl1pPr marL="57141" indent="0">
              <a:buFontTx/>
              <a:buNone/>
              <a:defRPr sz="1800" baseline="0"/>
            </a:lvl1pPr>
          </a:lstStyle>
          <a:p>
            <a:pPr lvl="0"/>
            <a:r>
              <a:rPr lang="en-US" dirty="0"/>
              <a:t>Click to edit Master text styles</a:t>
            </a:r>
          </a:p>
        </p:txBody>
      </p:sp>
      <p:sp>
        <p:nvSpPr>
          <p:cNvPr id="11" name="Title 1"/>
          <p:cNvSpPr>
            <a:spLocks noGrp="1"/>
          </p:cNvSpPr>
          <p:nvPr>
            <p:ph type="title"/>
          </p:nvPr>
        </p:nvSpPr>
        <p:spPr>
          <a:xfrm>
            <a:off x="1828800" y="-30162"/>
            <a:ext cx="7315200" cy="715962"/>
          </a:xfrm>
        </p:spPr>
        <p:txBody>
          <a:bodyPr/>
          <a:lstStyle/>
          <a:p>
            <a:r>
              <a:rPr lang="en-US" dirty="0"/>
              <a:t>Click to edit Master title style</a:t>
            </a:r>
          </a:p>
        </p:txBody>
      </p:sp>
    </p:spTree>
    <p:extLst>
      <p:ext uri="{BB962C8B-B14F-4D97-AF65-F5344CB8AC3E}">
        <p14:creationId xmlns:p14="http://schemas.microsoft.com/office/powerpoint/2010/main" val="3534233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0"/>
            <a:ext cx="7315200" cy="715962"/>
          </a:xfrm>
        </p:spPr>
        <p:txBody>
          <a:bodyPr/>
          <a:lstStyle/>
          <a:p>
            <a:r>
              <a:rPr lang="en-US" dirty="0"/>
              <a:t>Click to edit Master title style</a:t>
            </a:r>
          </a:p>
        </p:txBody>
      </p:sp>
      <p:sp>
        <p:nvSpPr>
          <p:cNvPr id="3" name="Content Placeholder 2"/>
          <p:cNvSpPr>
            <a:spLocks noGrp="1"/>
          </p:cNvSpPr>
          <p:nvPr>
            <p:ph idx="1"/>
          </p:nvPr>
        </p:nvSpPr>
        <p:spPr>
          <a:xfrm>
            <a:off x="2209800" y="990601"/>
            <a:ext cx="63246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87659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0" y="1066800"/>
            <a:ext cx="3200400" cy="639762"/>
          </a:xfrm>
        </p:spPr>
        <p:txBody>
          <a:bodyPr anchor="b">
            <a:noAutofit/>
          </a:bodyPr>
          <a:lstStyle>
            <a:lvl1pPr marL="0" indent="0">
              <a:buNone/>
              <a:defRPr sz="2000" b="1"/>
            </a:lvl1pPr>
            <a:lvl2pPr marL="457130" indent="0">
              <a:buNone/>
              <a:defRPr sz="2000" b="1"/>
            </a:lvl2pPr>
            <a:lvl3pPr marL="914262" indent="0">
              <a:buNone/>
              <a:defRPr sz="1800" b="1"/>
            </a:lvl3pPr>
            <a:lvl4pPr marL="1371392" indent="0">
              <a:buNone/>
              <a:defRPr sz="1600" b="1"/>
            </a:lvl4pPr>
            <a:lvl5pPr marL="1828523" indent="0">
              <a:buNone/>
              <a:defRPr sz="1600" b="1"/>
            </a:lvl5pPr>
            <a:lvl6pPr marL="2285654" indent="0">
              <a:buNone/>
              <a:defRPr sz="1600" b="1"/>
            </a:lvl6pPr>
            <a:lvl7pPr marL="2742784" indent="0">
              <a:buNone/>
              <a:defRPr sz="1600" b="1"/>
            </a:lvl7pPr>
            <a:lvl8pPr marL="3199915" indent="0">
              <a:buNone/>
              <a:defRPr sz="1600" b="1"/>
            </a:lvl8pPr>
            <a:lvl9pPr marL="3657046"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286000" y="1763713"/>
            <a:ext cx="3200400" cy="4408488"/>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559426" y="1055688"/>
            <a:ext cx="2898775" cy="639762"/>
          </a:xfrm>
        </p:spPr>
        <p:txBody>
          <a:bodyPr anchor="b">
            <a:noAutofit/>
          </a:bodyPr>
          <a:lstStyle>
            <a:lvl1pPr marL="0" indent="0">
              <a:buNone/>
              <a:defRPr sz="2000" b="1"/>
            </a:lvl1pPr>
            <a:lvl2pPr marL="457130" indent="0">
              <a:buNone/>
              <a:defRPr sz="2000" b="1"/>
            </a:lvl2pPr>
            <a:lvl3pPr marL="914262" indent="0">
              <a:buNone/>
              <a:defRPr sz="1800" b="1"/>
            </a:lvl3pPr>
            <a:lvl4pPr marL="1371392" indent="0">
              <a:buNone/>
              <a:defRPr sz="1600" b="1"/>
            </a:lvl4pPr>
            <a:lvl5pPr marL="1828523" indent="0">
              <a:buNone/>
              <a:defRPr sz="1600" b="1"/>
            </a:lvl5pPr>
            <a:lvl6pPr marL="2285654" indent="0">
              <a:buNone/>
              <a:defRPr sz="1600" b="1"/>
            </a:lvl6pPr>
            <a:lvl7pPr marL="2742784" indent="0">
              <a:buNone/>
              <a:defRPr sz="1600" b="1"/>
            </a:lvl7pPr>
            <a:lvl8pPr marL="3199915" indent="0">
              <a:buNone/>
              <a:defRPr sz="1600" b="1"/>
            </a:lvl8pPr>
            <a:lvl9pPr marL="3657046"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559426" y="1752600"/>
            <a:ext cx="2898775" cy="4408488"/>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493391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86000" y="3209924"/>
            <a:ext cx="5751513"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286000" y="1676400"/>
            <a:ext cx="5751513" cy="1500187"/>
          </a:xfrm>
        </p:spPr>
        <p:txBody>
          <a:bodyPr anchor="b"/>
          <a:lstStyle>
            <a:lvl1pPr marL="0" indent="0">
              <a:buNone/>
              <a:defRPr sz="2000">
                <a:solidFill>
                  <a:schemeClr val="tx1">
                    <a:tint val="75000"/>
                  </a:schemeClr>
                </a:solidFill>
              </a:defRPr>
            </a:lvl1pPr>
            <a:lvl2pPr marL="457130" indent="0">
              <a:buNone/>
              <a:defRPr sz="1800">
                <a:solidFill>
                  <a:schemeClr val="tx1">
                    <a:tint val="75000"/>
                  </a:schemeClr>
                </a:solidFill>
              </a:defRPr>
            </a:lvl2pPr>
            <a:lvl3pPr marL="914262" indent="0">
              <a:buNone/>
              <a:defRPr sz="1600">
                <a:solidFill>
                  <a:schemeClr val="tx1">
                    <a:tint val="75000"/>
                  </a:schemeClr>
                </a:solidFill>
              </a:defRPr>
            </a:lvl3pPr>
            <a:lvl4pPr marL="1371392" indent="0">
              <a:buNone/>
              <a:defRPr sz="1400">
                <a:solidFill>
                  <a:schemeClr val="tx1">
                    <a:tint val="75000"/>
                  </a:schemeClr>
                </a:solidFill>
              </a:defRPr>
            </a:lvl4pPr>
            <a:lvl5pPr marL="1828523" indent="0">
              <a:buNone/>
              <a:defRPr sz="1400">
                <a:solidFill>
                  <a:schemeClr val="tx1">
                    <a:tint val="75000"/>
                  </a:schemeClr>
                </a:solidFill>
              </a:defRPr>
            </a:lvl5pPr>
            <a:lvl6pPr marL="2285654" indent="0">
              <a:buNone/>
              <a:defRPr sz="1400">
                <a:solidFill>
                  <a:schemeClr val="tx1">
                    <a:tint val="75000"/>
                  </a:schemeClr>
                </a:solidFill>
              </a:defRPr>
            </a:lvl6pPr>
            <a:lvl7pPr marL="2742784" indent="0">
              <a:buNone/>
              <a:defRPr sz="1400">
                <a:solidFill>
                  <a:schemeClr val="tx1">
                    <a:tint val="75000"/>
                  </a:schemeClr>
                </a:solidFill>
              </a:defRPr>
            </a:lvl7pPr>
            <a:lvl8pPr marL="3199915" indent="0">
              <a:buNone/>
              <a:defRPr sz="1400">
                <a:solidFill>
                  <a:schemeClr val="tx1">
                    <a:tint val="75000"/>
                  </a:schemeClr>
                </a:solidFill>
              </a:defRPr>
            </a:lvl8pPr>
            <a:lvl9pPr marL="3657046"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89159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057400" y="1219200"/>
            <a:ext cx="3048000" cy="39624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791200" y="1219200"/>
            <a:ext cx="3048000" cy="39624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98078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2438400" y="3276600"/>
            <a:ext cx="2667000" cy="2438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6" name="Content Placeholder 3"/>
          <p:cNvSpPr>
            <a:spLocks noGrp="1"/>
          </p:cNvSpPr>
          <p:nvPr>
            <p:ph sz="half" idx="2"/>
          </p:nvPr>
        </p:nvSpPr>
        <p:spPr>
          <a:xfrm>
            <a:off x="1934936" y="1600200"/>
            <a:ext cx="3551464" cy="23622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9" name="Content Placeholder 2"/>
          <p:cNvSpPr>
            <a:spLocks noGrp="1"/>
          </p:cNvSpPr>
          <p:nvPr>
            <p:ph sz="half" idx="14"/>
          </p:nvPr>
        </p:nvSpPr>
        <p:spPr>
          <a:xfrm>
            <a:off x="5943600" y="3276600"/>
            <a:ext cx="2667000" cy="2438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15"/>
          </p:nvPr>
        </p:nvSpPr>
        <p:spPr>
          <a:xfrm>
            <a:off x="5516336" y="1600200"/>
            <a:ext cx="3551464" cy="24384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Title 1"/>
          <p:cNvSpPr>
            <a:spLocks noGrp="1"/>
          </p:cNvSpPr>
          <p:nvPr>
            <p:ph type="title"/>
          </p:nvPr>
        </p:nvSpPr>
        <p:spPr>
          <a:xfrm>
            <a:off x="1828800" y="0"/>
            <a:ext cx="7315200" cy="715962"/>
          </a:xfrm>
        </p:spPr>
        <p:txBody>
          <a:bodyPr/>
          <a:lstStyle/>
          <a:p>
            <a:r>
              <a:rPr lang="en-US"/>
              <a:t>Click to edit Master title style</a:t>
            </a:r>
          </a:p>
        </p:txBody>
      </p:sp>
    </p:spTree>
    <p:extLst>
      <p:ext uri="{BB962C8B-B14F-4D97-AF65-F5344CB8AC3E}">
        <p14:creationId xmlns:p14="http://schemas.microsoft.com/office/powerpoint/2010/main" val="35548872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2209801" y="1189038"/>
            <a:ext cx="2057399" cy="2544763"/>
          </a:xfrm>
        </p:spPr>
        <p:txBody>
          <a:bodyPr lIns="274278" tIns="0" rIns="182852">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2"/>
          </p:nvPr>
        </p:nvSpPr>
        <p:spPr>
          <a:xfrm>
            <a:off x="4343401" y="1189038"/>
            <a:ext cx="2057399" cy="2544763"/>
          </a:xfrm>
        </p:spPr>
        <p:txBody>
          <a:bodyPr lIns="274278" tIns="0" rIns="182852">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3"/>
          <p:cNvSpPr>
            <a:spLocks noGrp="1"/>
          </p:cNvSpPr>
          <p:nvPr>
            <p:ph sz="half" idx="14"/>
          </p:nvPr>
        </p:nvSpPr>
        <p:spPr>
          <a:xfrm>
            <a:off x="6477001" y="1189038"/>
            <a:ext cx="2057399" cy="2544763"/>
          </a:xfrm>
        </p:spPr>
        <p:txBody>
          <a:bodyPr lIns="274278" tIns="0" rIns="182852">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5" name="Content Placeholder 2"/>
          <p:cNvSpPr>
            <a:spLocks noGrp="1"/>
          </p:cNvSpPr>
          <p:nvPr>
            <p:ph sz="half" idx="15"/>
          </p:nvPr>
        </p:nvSpPr>
        <p:spPr>
          <a:xfrm>
            <a:off x="2209801" y="3200400"/>
            <a:ext cx="2057399" cy="198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6" name="Content Placeholder 3"/>
          <p:cNvSpPr>
            <a:spLocks noGrp="1"/>
          </p:cNvSpPr>
          <p:nvPr>
            <p:ph sz="half" idx="16"/>
          </p:nvPr>
        </p:nvSpPr>
        <p:spPr>
          <a:xfrm>
            <a:off x="4343401" y="3200400"/>
            <a:ext cx="2057399" cy="198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7" name="Content Placeholder 3"/>
          <p:cNvSpPr>
            <a:spLocks noGrp="1"/>
          </p:cNvSpPr>
          <p:nvPr>
            <p:ph sz="half" idx="17"/>
          </p:nvPr>
        </p:nvSpPr>
        <p:spPr>
          <a:xfrm>
            <a:off x="6477002" y="3200400"/>
            <a:ext cx="2057399" cy="198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2" name="Title 1"/>
          <p:cNvSpPr>
            <a:spLocks noGrp="1"/>
          </p:cNvSpPr>
          <p:nvPr>
            <p:ph type="title"/>
          </p:nvPr>
        </p:nvSpPr>
        <p:spPr>
          <a:xfrm>
            <a:off x="1828800" y="0"/>
            <a:ext cx="7315200" cy="715962"/>
          </a:xfrm>
        </p:spPr>
        <p:txBody>
          <a:bodyPr/>
          <a:lstStyle/>
          <a:p>
            <a:r>
              <a:rPr lang="en-US" dirty="0"/>
              <a:t>Click to edit Master title style</a:t>
            </a:r>
          </a:p>
        </p:txBody>
      </p:sp>
    </p:spTree>
    <p:extLst>
      <p:ext uri="{BB962C8B-B14F-4D97-AF65-F5344CB8AC3E}">
        <p14:creationId xmlns:p14="http://schemas.microsoft.com/office/powerpoint/2010/main" val="42925630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0"/>
            <a:ext cx="6477000" cy="685800"/>
          </a:xfrm>
        </p:spPr>
        <p:txBody>
          <a:bodyPr anchor="b">
            <a:noAutofit/>
          </a:bodyPr>
          <a:lstStyle>
            <a:lvl1pPr algn="l">
              <a:defRPr sz="2400" b="1"/>
            </a:lvl1pPr>
          </a:lstStyle>
          <a:p>
            <a:r>
              <a:rPr lang="en-US" dirty="0"/>
              <a:t>Click to edit Master title style</a:t>
            </a:r>
          </a:p>
        </p:txBody>
      </p:sp>
      <p:sp>
        <p:nvSpPr>
          <p:cNvPr id="3" name="Content Placeholder 2"/>
          <p:cNvSpPr>
            <a:spLocks noGrp="1"/>
          </p:cNvSpPr>
          <p:nvPr>
            <p:ph idx="1"/>
          </p:nvPr>
        </p:nvSpPr>
        <p:spPr>
          <a:xfrm>
            <a:off x="4419600" y="1004887"/>
            <a:ext cx="4343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09800" y="990600"/>
            <a:ext cx="1981200" cy="4095749"/>
          </a:xfrm>
        </p:spPr>
        <p:txBody>
          <a:bodyPr/>
          <a:lstStyle>
            <a:lvl1pPr marL="0" indent="0">
              <a:buNone/>
              <a:defRPr sz="1400"/>
            </a:lvl1pPr>
            <a:lvl2pPr marL="457130" indent="0">
              <a:buNone/>
              <a:defRPr sz="1200"/>
            </a:lvl2pPr>
            <a:lvl3pPr marL="914262" indent="0">
              <a:buNone/>
              <a:defRPr sz="1000"/>
            </a:lvl3pPr>
            <a:lvl4pPr marL="1371392" indent="0">
              <a:buNone/>
              <a:defRPr sz="900"/>
            </a:lvl4pPr>
            <a:lvl5pPr marL="1828523" indent="0">
              <a:buNone/>
              <a:defRPr sz="900"/>
            </a:lvl5pPr>
            <a:lvl6pPr marL="2285654" indent="0">
              <a:buNone/>
              <a:defRPr sz="900"/>
            </a:lvl6pPr>
            <a:lvl7pPr marL="2742784" indent="0">
              <a:buNone/>
              <a:defRPr sz="900"/>
            </a:lvl7pPr>
            <a:lvl8pPr marL="3199915" indent="0">
              <a:buNone/>
              <a:defRPr sz="900"/>
            </a:lvl8pPr>
            <a:lvl9pPr marL="3657046" indent="0">
              <a:buNone/>
              <a:defRPr sz="900"/>
            </a:lvl9pPr>
          </a:lstStyle>
          <a:p>
            <a:pPr lvl="0"/>
            <a:r>
              <a:rPr lang="en-US"/>
              <a:t>Click to edit Master text styles</a:t>
            </a:r>
          </a:p>
        </p:txBody>
      </p:sp>
    </p:spTree>
    <p:extLst>
      <p:ext uri="{BB962C8B-B14F-4D97-AF65-F5344CB8AC3E}">
        <p14:creationId xmlns:p14="http://schemas.microsoft.com/office/powerpoint/2010/main" val="37060916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gradFill>
          <a:gsLst>
            <a:gs pos="0">
              <a:schemeClr val="accent1">
                <a:lumMod val="50000"/>
              </a:schemeClr>
            </a:gs>
            <a:gs pos="100000">
              <a:schemeClr val="accent1"/>
            </a:gs>
          </a:gsLst>
          <a:lin ang="5400000" scaled="0"/>
        </a:gra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828800" y="381000"/>
            <a:ext cx="5486400" cy="4114800"/>
          </a:xfrm>
        </p:spPr>
        <p:txBody>
          <a:bodyPr/>
          <a:lstStyle>
            <a:lvl1pPr marL="0" indent="0">
              <a:buNone/>
              <a:defRPr sz="3200"/>
            </a:lvl1pPr>
            <a:lvl2pPr marL="457130" indent="0">
              <a:buNone/>
              <a:defRPr sz="2800"/>
            </a:lvl2pPr>
            <a:lvl3pPr marL="914262" indent="0">
              <a:buNone/>
              <a:defRPr sz="2400"/>
            </a:lvl3pPr>
            <a:lvl4pPr marL="1371392" indent="0">
              <a:buNone/>
              <a:defRPr sz="2000"/>
            </a:lvl4pPr>
            <a:lvl5pPr marL="1828523" indent="0">
              <a:buNone/>
              <a:defRPr sz="2000"/>
            </a:lvl5pPr>
            <a:lvl6pPr marL="2285654" indent="0">
              <a:buNone/>
              <a:defRPr sz="2000"/>
            </a:lvl6pPr>
            <a:lvl7pPr marL="2742784" indent="0">
              <a:buNone/>
              <a:defRPr sz="2000"/>
            </a:lvl7pPr>
            <a:lvl8pPr marL="3199915" indent="0">
              <a:buNone/>
              <a:defRPr sz="2000"/>
            </a:lvl8pPr>
            <a:lvl9pPr marL="3657046" indent="0">
              <a:buNone/>
              <a:defRPr sz="2000"/>
            </a:lvl9pPr>
          </a:lstStyle>
          <a:p>
            <a:endParaRPr lang="en-US"/>
          </a:p>
        </p:txBody>
      </p:sp>
      <p:sp>
        <p:nvSpPr>
          <p:cNvPr id="4" name="Text Placeholder 3"/>
          <p:cNvSpPr>
            <a:spLocks noGrp="1"/>
          </p:cNvSpPr>
          <p:nvPr>
            <p:ph type="body" sz="half" idx="2"/>
          </p:nvPr>
        </p:nvSpPr>
        <p:spPr>
          <a:xfrm>
            <a:off x="1828800" y="5443538"/>
            <a:ext cx="5486400" cy="804862"/>
          </a:xfrm>
        </p:spPr>
        <p:txBody>
          <a:bodyPr/>
          <a:lstStyle>
            <a:lvl1pPr marL="0" indent="0" algn="ctr">
              <a:buNone/>
              <a:defRPr sz="1400"/>
            </a:lvl1pPr>
            <a:lvl2pPr marL="457130" indent="0">
              <a:buNone/>
              <a:defRPr sz="1200"/>
            </a:lvl2pPr>
            <a:lvl3pPr marL="914262" indent="0">
              <a:buNone/>
              <a:defRPr sz="1000"/>
            </a:lvl3pPr>
            <a:lvl4pPr marL="1371392" indent="0">
              <a:buNone/>
              <a:defRPr sz="900"/>
            </a:lvl4pPr>
            <a:lvl5pPr marL="1828523" indent="0">
              <a:buNone/>
              <a:defRPr sz="900"/>
            </a:lvl5pPr>
            <a:lvl6pPr marL="2285654" indent="0">
              <a:buNone/>
              <a:defRPr sz="900"/>
            </a:lvl6pPr>
            <a:lvl7pPr marL="2742784" indent="0">
              <a:buNone/>
              <a:defRPr sz="900"/>
            </a:lvl7pPr>
            <a:lvl8pPr marL="3199915" indent="0">
              <a:buNone/>
              <a:defRPr sz="900"/>
            </a:lvl8pPr>
            <a:lvl9pPr marL="3657046" indent="0">
              <a:buNone/>
              <a:defRPr sz="900"/>
            </a:lvl9pPr>
          </a:lstStyle>
          <a:p>
            <a:pPr lvl="0"/>
            <a:r>
              <a:rPr lang="en-US" dirty="0"/>
              <a:t>Click to edit Master text styles</a:t>
            </a:r>
          </a:p>
        </p:txBody>
      </p:sp>
      <p:sp>
        <p:nvSpPr>
          <p:cNvPr id="2" name="Title 1"/>
          <p:cNvSpPr>
            <a:spLocks noGrp="1"/>
          </p:cNvSpPr>
          <p:nvPr>
            <p:ph type="title"/>
          </p:nvPr>
        </p:nvSpPr>
        <p:spPr>
          <a:xfrm>
            <a:off x="1828800" y="4876800"/>
            <a:ext cx="5486400" cy="566738"/>
          </a:xfrm>
        </p:spPr>
        <p:txBody>
          <a:bodyPr anchor="b"/>
          <a:lstStyle>
            <a:lvl1pPr algn="ctr">
              <a:defRPr sz="2000" b="1"/>
            </a:lvl1pPr>
          </a:lstStyle>
          <a:p>
            <a:r>
              <a:rPr lang="en-US" dirty="0"/>
              <a:t>Click to edit Master title style</a:t>
            </a:r>
          </a:p>
        </p:txBody>
      </p:sp>
    </p:spTree>
    <p:extLst>
      <p:ext uri="{BB962C8B-B14F-4D97-AF65-F5344CB8AC3E}">
        <p14:creationId xmlns:p14="http://schemas.microsoft.com/office/powerpoint/2010/main" val="16711997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Contact Us">
    <p:bg>
      <p:bgPr>
        <a:gradFill>
          <a:gsLst>
            <a:gs pos="0">
              <a:schemeClr val="accent1">
                <a:lumMod val="50000"/>
              </a:schemeClr>
            </a:gs>
            <a:gs pos="100000">
              <a:schemeClr val="accent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600" y="76201"/>
            <a:ext cx="6324600" cy="715962"/>
          </a:xfrm>
        </p:spPr>
        <p:txBody>
          <a:bodyPr>
            <a:noAutofit/>
          </a:bodyPr>
          <a:lstStyle>
            <a:lvl1pPr algn="ctr">
              <a:defRPr sz="3200"/>
            </a:lvl1pPr>
          </a:lstStyle>
          <a:p>
            <a:r>
              <a:rPr lang="en-US" dirty="0"/>
              <a:t>Click to edit Master title style</a:t>
            </a:r>
          </a:p>
        </p:txBody>
      </p:sp>
      <p:sp>
        <p:nvSpPr>
          <p:cNvPr id="3" name="Content Placeholder 2"/>
          <p:cNvSpPr>
            <a:spLocks noGrp="1"/>
          </p:cNvSpPr>
          <p:nvPr>
            <p:ph sz="half" idx="1"/>
          </p:nvPr>
        </p:nvSpPr>
        <p:spPr>
          <a:xfrm>
            <a:off x="1295400" y="1066800"/>
            <a:ext cx="4076700" cy="529971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638800" y="1447800"/>
            <a:ext cx="3276600" cy="39624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5147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Alternate 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0"/>
            <a:ext cx="7315200" cy="715962"/>
          </a:xfrm>
        </p:spPr>
        <p:txBody>
          <a:bodyPr/>
          <a:lstStyle/>
          <a:p>
            <a:r>
              <a:rPr lang="en-US" dirty="0"/>
              <a:t>Click to edit Master title style</a:t>
            </a:r>
          </a:p>
        </p:txBody>
      </p:sp>
      <p:sp>
        <p:nvSpPr>
          <p:cNvPr id="3" name="Content Placeholder 2"/>
          <p:cNvSpPr>
            <a:spLocks noGrp="1"/>
          </p:cNvSpPr>
          <p:nvPr>
            <p:ph idx="1"/>
          </p:nvPr>
        </p:nvSpPr>
        <p:spPr>
          <a:xfrm>
            <a:off x="2209800" y="990601"/>
            <a:ext cx="6324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0306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12" name="box"/>
          <p:cNvSpPr/>
          <p:nvPr userDrawn="1"/>
        </p:nvSpPr>
        <p:spPr>
          <a:xfrm rot="10800000">
            <a:off x="1718938" y="0"/>
            <a:ext cx="186061" cy="6858000"/>
          </a:xfrm>
          <a:prstGeom prst="rect">
            <a:avLst/>
          </a:prstGeom>
          <a:gradFill flip="none" rotWithShape="1">
            <a:gsLst>
              <a:gs pos="0">
                <a:schemeClr val="bg1"/>
              </a:gs>
              <a:gs pos="100000">
                <a:schemeClr val="tx1">
                  <a:lumMod val="65000"/>
                  <a:lumOff val="35000"/>
                </a:schemeClr>
              </a:gs>
            </a:gsLst>
            <a:lin ang="0" scaled="1"/>
            <a:tileRect/>
          </a:gra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426" tIns="45714" rIns="91426" bIns="45714" rtlCol="0" anchor="ctr"/>
          <a:lstStyle/>
          <a:p>
            <a:pPr algn="ctr"/>
            <a:endParaRPr lang="en-US"/>
          </a:p>
        </p:txBody>
      </p:sp>
      <p:sp>
        <p:nvSpPr>
          <p:cNvPr id="13" name="lg_box"/>
          <p:cNvSpPr/>
          <p:nvPr userDrawn="1"/>
        </p:nvSpPr>
        <p:spPr>
          <a:xfrm rot="10800000">
            <a:off x="1811968" y="-10"/>
            <a:ext cx="7332032" cy="685810"/>
          </a:xfrm>
          <a:prstGeom prst="rect">
            <a:avLst/>
          </a:prstGeom>
          <a:gradFill flip="none" rotWithShape="1">
            <a:gsLst>
              <a:gs pos="0">
                <a:schemeClr val="bg1">
                  <a:lumMod val="75000"/>
                </a:schemeClr>
              </a:gs>
              <a:gs pos="100000">
                <a:schemeClr val="bg1">
                  <a:lumMod val="55000"/>
                </a:schemeClr>
              </a:gs>
            </a:gsLst>
            <a:lin ang="5400000" scaled="0"/>
            <a:tileRect/>
          </a:gra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426" tIns="45714" rIns="91426" bIns="45714" rtlCol="0" anchor="ctr"/>
          <a:lstStyle/>
          <a:p>
            <a:pPr algn="ctr"/>
            <a:endParaRPr lang="en-US"/>
          </a:p>
        </p:txBody>
      </p:sp>
      <p:sp>
        <p:nvSpPr>
          <p:cNvPr id="14" name="line"/>
          <p:cNvSpPr/>
          <p:nvPr userDrawn="1"/>
        </p:nvSpPr>
        <p:spPr>
          <a:xfrm rot="10800000">
            <a:off x="1783080" y="713567"/>
            <a:ext cx="7360920" cy="18288"/>
          </a:xfrm>
          <a:prstGeom prst="rect">
            <a:avLst/>
          </a:prstGeom>
          <a:solidFill>
            <a:schemeClr val="tx1"/>
          </a:soli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426" tIns="45714" rIns="91426" bIns="45714" rtlCol="0" anchor="ctr"/>
          <a:lstStyle/>
          <a:p>
            <a:pPr algn="ctr"/>
            <a:endParaRPr lang="en-US"/>
          </a:p>
        </p:txBody>
      </p:sp>
      <p:sp>
        <p:nvSpPr>
          <p:cNvPr id="15" name="line"/>
          <p:cNvSpPr/>
          <p:nvPr userDrawn="1"/>
        </p:nvSpPr>
        <p:spPr>
          <a:xfrm>
            <a:off x="1762648" y="4779"/>
            <a:ext cx="18288" cy="6858000"/>
          </a:xfrm>
          <a:prstGeom prst="rect">
            <a:avLst/>
          </a:prstGeom>
          <a:solidFill>
            <a:schemeClr val="tx1"/>
          </a:soli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426" tIns="45714" rIns="91426" bIns="45714" rtlCol="0" anchor="ctr"/>
          <a:lstStyle/>
          <a:p>
            <a:pPr algn="ctr"/>
            <a:endParaRPr lang="en-US"/>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4005518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Elements - Clipar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1"/>
            <a:ext cx="6858000" cy="715962"/>
          </a:xfrm>
        </p:spPr>
        <p:txBody>
          <a:bodyPr>
            <a:normAutofit/>
          </a:bodyPr>
          <a:lstStyle>
            <a:lvl1pPr algn="ctr">
              <a:defRPr sz="3600">
                <a:solidFill>
                  <a:schemeClr val="bg1">
                    <a:lumMod val="65000"/>
                  </a:schemeClr>
                </a:solidFill>
              </a:defRPr>
            </a:lvl1pPr>
          </a:lstStyle>
          <a:p>
            <a:r>
              <a:rPr lang="en-US" dirty="0"/>
              <a:t>Click to edit Master title style</a:t>
            </a:r>
          </a:p>
        </p:txBody>
      </p:sp>
    </p:spTree>
    <p:extLst>
      <p:ext uri="{BB962C8B-B14F-4D97-AF65-F5344CB8AC3E}">
        <p14:creationId xmlns:p14="http://schemas.microsoft.com/office/powerpoint/2010/main" val="948786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marL="231740" indent="-231740">
              <a:buFont typeface="Arial" pitchFamily="34" charset="0"/>
              <a:buChar char="•"/>
              <a:defRPr sz="2400"/>
            </a:lvl1pPr>
            <a:lvl2pPr marL="457130" indent="-231740">
              <a:buFont typeface="Arial" pitchFamily="34" charset="0"/>
              <a:buChar char="•"/>
              <a:defRPr/>
            </a:lvl2pPr>
            <a:lvl3pPr marL="855534" indent="-231740">
              <a:buFont typeface="Arial" pitchFamily="34" charset="0"/>
              <a:buChar char="•"/>
              <a:defRPr sz="1800"/>
            </a:lvl3pPr>
            <a:lvl4pPr marL="1146002" indent="-231740">
              <a:buFont typeface="Arial" pitchFamily="34" charset="0"/>
              <a:buChar char="•"/>
              <a:tabLst/>
              <a:defRPr sz="1600"/>
            </a:lvl4pPr>
            <a:lvl5pPr marL="1487263" indent="-231740">
              <a:buFont typeface="Arial" pitchFamily="34" charset="0"/>
              <a:buChar char="•"/>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44953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0" y="1066800"/>
            <a:ext cx="3200400" cy="639762"/>
          </a:xfrm>
        </p:spPr>
        <p:txBody>
          <a:bodyPr anchor="b">
            <a:noAutofit/>
          </a:bodyPr>
          <a:lstStyle>
            <a:lvl1pPr marL="0" indent="0">
              <a:buNone/>
              <a:defRPr sz="2000" b="1"/>
            </a:lvl1pPr>
            <a:lvl2pPr marL="457130" indent="0">
              <a:buNone/>
              <a:defRPr sz="2000" b="1"/>
            </a:lvl2pPr>
            <a:lvl3pPr marL="914262" indent="0">
              <a:buNone/>
              <a:defRPr sz="1800" b="1"/>
            </a:lvl3pPr>
            <a:lvl4pPr marL="1371392" indent="0">
              <a:buNone/>
              <a:defRPr sz="1600" b="1"/>
            </a:lvl4pPr>
            <a:lvl5pPr marL="1828523" indent="0">
              <a:buNone/>
              <a:defRPr sz="1600" b="1"/>
            </a:lvl5pPr>
            <a:lvl6pPr marL="2285654" indent="0">
              <a:buNone/>
              <a:defRPr sz="1600" b="1"/>
            </a:lvl6pPr>
            <a:lvl7pPr marL="2742784" indent="0">
              <a:buNone/>
              <a:defRPr sz="1600" b="1"/>
            </a:lvl7pPr>
            <a:lvl8pPr marL="3199915" indent="0">
              <a:buNone/>
              <a:defRPr sz="1600" b="1"/>
            </a:lvl8pPr>
            <a:lvl9pPr marL="3657046"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286000" y="1763713"/>
            <a:ext cx="3200400" cy="4408488"/>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559426" y="1055688"/>
            <a:ext cx="2898775" cy="639762"/>
          </a:xfrm>
        </p:spPr>
        <p:txBody>
          <a:bodyPr anchor="b">
            <a:noAutofit/>
          </a:bodyPr>
          <a:lstStyle>
            <a:lvl1pPr marL="0" indent="0">
              <a:buNone/>
              <a:defRPr sz="2000" b="1"/>
            </a:lvl1pPr>
            <a:lvl2pPr marL="457130" indent="0">
              <a:buNone/>
              <a:defRPr sz="2000" b="1"/>
            </a:lvl2pPr>
            <a:lvl3pPr marL="914262" indent="0">
              <a:buNone/>
              <a:defRPr sz="1800" b="1"/>
            </a:lvl3pPr>
            <a:lvl4pPr marL="1371392" indent="0">
              <a:buNone/>
              <a:defRPr sz="1600" b="1"/>
            </a:lvl4pPr>
            <a:lvl5pPr marL="1828523" indent="0">
              <a:buNone/>
              <a:defRPr sz="1600" b="1"/>
            </a:lvl5pPr>
            <a:lvl6pPr marL="2285654" indent="0">
              <a:buNone/>
              <a:defRPr sz="1600" b="1"/>
            </a:lvl6pPr>
            <a:lvl7pPr marL="2742784" indent="0">
              <a:buNone/>
              <a:defRPr sz="1600" b="1"/>
            </a:lvl7pPr>
            <a:lvl8pPr marL="3199915" indent="0">
              <a:buNone/>
              <a:defRPr sz="1600" b="1"/>
            </a:lvl8pPr>
            <a:lvl9pPr marL="3657046"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559426" y="1752600"/>
            <a:ext cx="2898775" cy="4408488"/>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2409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86000" y="3209924"/>
            <a:ext cx="5751513"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286000" y="1676400"/>
            <a:ext cx="5751513" cy="1500187"/>
          </a:xfrm>
        </p:spPr>
        <p:txBody>
          <a:bodyPr anchor="b"/>
          <a:lstStyle>
            <a:lvl1pPr marL="0" indent="0">
              <a:buNone/>
              <a:defRPr sz="2000">
                <a:solidFill>
                  <a:schemeClr val="tx1">
                    <a:tint val="75000"/>
                  </a:schemeClr>
                </a:solidFill>
              </a:defRPr>
            </a:lvl1pPr>
            <a:lvl2pPr marL="457130" indent="0">
              <a:buNone/>
              <a:defRPr sz="1800">
                <a:solidFill>
                  <a:schemeClr val="tx1">
                    <a:tint val="75000"/>
                  </a:schemeClr>
                </a:solidFill>
              </a:defRPr>
            </a:lvl2pPr>
            <a:lvl3pPr marL="914262" indent="0">
              <a:buNone/>
              <a:defRPr sz="1600">
                <a:solidFill>
                  <a:schemeClr val="tx1">
                    <a:tint val="75000"/>
                  </a:schemeClr>
                </a:solidFill>
              </a:defRPr>
            </a:lvl3pPr>
            <a:lvl4pPr marL="1371392" indent="0">
              <a:buNone/>
              <a:defRPr sz="1400">
                <a:solidFill>
                  <a:schemeClr val="tx1">
                    <a:tint val="75000"/>
                  </a:schemeClr>
                </a:solidFill>
              </a:defRPr>
            </a:lvl4pPr>
            <a:lvl5pPr marL="1828523" indent="0">
              <a:buNone/>
              <a:defRPr sz="1400">
                <a:solidFill>
                  <a:schemeClr val="tx1">
                    <a:tint val="75000"/>
                  </a:schemeClr>
                </a:solidFill>
              </a:defRPr>
            </a:lvl5pPr>
            <a:lvl6pPr marL="2285654" indent="0">
              <a:buNone/>
              <a:defRPr sz="1400">
                <a:solidFill>
                  <a:schemeClr val="tx1">
                    <a:tint val="75000"/>
                  </a:schemeClr>
                </a:solidFill>
              </a:defRPr>
            </a:lvl6pPr>
            <a:lvl7pPr marL="2742784" indent="0">
              <a:buNone/>
              <a:defRPr sz="1400">
                <a:solidFill>
                  <a:schemeClr val="tx1">
                    <a:tint val="75000"/>
                  </a:schemeClr>
                </a:solidFill>
              </a:defRPr>
            </a:lvl7pPr>
            <a:lvl8pPr marL="3199915" indent="0">
              <a:buNone/>
              <a:defRPr sz="1400">
                <a:solidFill>
                  <a:schemeClr val="tx1">
                    <a:tint val="75000"/>
                  </a:schemeClr>
                </a:solidFill>
              </a:defRPr>
            </a:lvl8pPr>
            <a:lvl9pPr marL="3657046"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0081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057400" y="1219200"/>
            <a:ext cx="3048000" cy="39624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791200" y="1219200"/>
            <a:ext cx="3048000" cy="39624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8268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ideo" Target="../media/media1.wmv"/><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media" Target="../media/media1.wmv"/></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4.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1.png"/><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2" name="silhouette"/>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automated_factory_slide.mov">
            <a:hlinkClick r:id="" action="ppaction://media"/>
          </p:cNvPr>
          <p:cNvPicPr>
            <a:picLocks noChangeAspect="1"/>
          </p:cNvPicPr>
          <p:nvPr>
            <a:videoFile r:link="rId15"/>
            <p:extLst>
              <p:ext uri="{DAA4B4D4-6D71-4841-9C94-3DE7FCFB9230}">
                <p14:media xmlns:p14="http://schemas.microsoft.com/office/powerpoint/2010/main" r:embed="rId14"/>
              </p:ext>
            </p:extLst>
          </p:nvPr>
        </p:nvPicPr>
        <p:blipFill>
          <a:blip r:embed="rId17"/>
          <a:stretch>
            <a:fillRect/>
          </a:stretch>
        </p:blipFill>
        <p:spPr>
          <a:xfrm>
            <a:off x="0" y="0"/>
            <a:ext cx="1905000" cy="6858000"/>
          </a:xfrm>
          <a:prstGeom prst="rect">
            <a:avLst/>
          </a:prstGeom>
        </p:spPr>
      </p:pic>
      <p:sp>
        <p:nvSpPr>
          <p:cNvPr id="7" name="lg_box"/>
          <p:cNvSpPr/>
          <p:nvPr userDrawn="1"/>
        </p:nvSpPr>
        <p:spPr>
          <a:xfrm rot="10800000">
            <a:off x="1911927" y="-10"/>
            <a:ext cx="7232071" cy="685810"/>
          </a:xfrm>
          <a:prstGeom prst="rect">
            <a:avLst/>
          </a:prstGeom>
          <a:gradFill flip="none" rotWithShape="1">
            <a:gsLst>
              <a:gs pos="0">
                <a:schemeClr val="accent3">
                  <a:lumMod val="94000"/>
                  <a:lumOff val="6000"/>
                </a:schemeClr>
              </a:gs>
              <a:gs pos="100000">
                <a:schemeClr val="accent3"/>
              </a:gs>
            </a:gsLst>
            <a:lin ang="5400000" scaled="0"/>
            <a:tileRect/>
          </a:gra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426" tIns="45714" rIns="91426" bIns="45714" rtlCol="0" anchor="ctr"/>
          <a:lstStyle/>
          <a:p>
            <a:pPr algn="ctr"/>
            <a:endParaRPr lang="en-US"/>
          </a:p>
        </p:txBody>
      </p:sp>
      <p:sp>
        <p:nvSpPr>
          <p:cNvPr id="9" name="line"/>
          <p:cNvSpPr/>
          <p:nvPr userDrawn="1"/>
        </p:nvSpPr>
        <p:spPr>
          <a:xfrm rot="10800000">
            <a:off x="1920240" y="713567"/>
            <a:ext cx="7223760" cy="18288"/>
          </a:xfrm>
          <a:prstGeom prst="rect">
            <a:avLst/>
          </a:prstGeom>
          <a:solidFill>
            <a:schemeClr val="accent3"/>
          </a:soli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426" tIns="45714" rIns="91426" bIns="45714" rtlCol="0" anchor="ctr"/>
          <a:lstStyle/>
          <a:p>
            <a:pPr algn="ctr"/>
            <a:endParaRPr lang="en-US" dirty="0"/>
          </a:p>
        </p:txBody>
      </p:sp>
      <p:sp>
        <p:nvSpPr>
          <p:cNvPr id="10" name="line"/>
          <p:cNvSpPr/>
          <p:nvPr userDrawn="1"/>
        </p:nvSpPr>
        <p:spPr>
          <a:xfrm>
            <a:off x="1911927" y="4779"/>
            <a:ext cx="18288" cy="6858000"/>
          </a:xfrm>
          <a:prstGeom prst="rect">
            <a:avLst/>
          </a:prstGeom>
          <a:solidFill>
            <a:schemeClr val="accent3"/>
          </a:soli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426" tIns="45714" rIns="91426" bIns="45714" rtlCol="0" anchor="ctr"/>
          <a:lstStyle/>
          <a:p>
            <a:pPr algn="ctr"/>
            <a:endParaRPr lang="en-US"/>
          </a:p>
        </p:txBody>
      </p:sp>
      <p:sp>
        <p:nvSpPr>
          <p:cNvPr id="2" name="Title Placeholder 1"/>
          <p:cNvSpPr>
            <a:spLocks noGrp="1"/>
          </p:cNvSpPr>
          <p:nvPr>
            <p:ph type="title"/>
          </p:nvPr>
        </p:nvSpPr>
        <p:spPr>
          <a:xfrm>
            <a:off x="1926256" y="0"/>
            <a:ext cx="7217744" cy="715962"/>
          </a:xfrm>
          <a:prstGeom prst="rect">
            <a:avLst/>
          </a:prstGeom>
        </p:spPr>
        <p:txBody>
          <a:bodyPr vert="horz" lIns="91426" tIns="45714" rIns="91426" bIns="45714" rtlCol="0" anchor="b">
            <a:normAutofit/>
          </a:bodyPr>
          <a:lstStyle/>
          <a:p>
            <a:r>
              <a:rPr lang="en-US" dirty="0"/>
              <a:t>Click to edit Master title style</a:t>
            </a:r>
          </a:p>
        </p:txBody>
      </p:sp>
      <p:sp>
        <p:nvSpPr>
          <p:cNvPr id="3" name="Text Placeholder 2"/>
          <p:cNvSpPr>
            <a:spLocks noGrp="1"/>
          </p:cNvSpPr>
          <p:nvPr>
            <p:ph type="body" idx="1"/>
          </p:nvPr>
        </p:nvSpPr>
        <p:spPr>
          <a:xfrm>
            <a:off x="1952620" y="914400"/>
            <a:ext cx="7038980" cy="5715000"/>
          </a:xfrm>
          <a:prstGeom prst="rect">
            <a:avLst/>
          </a:prstGeom>
        </p:spPr>
        <p:txBody>
          <a:bodyPr vert="horz" lIns="91426" tIns="45714" rIns="91426" bIns="45714"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3008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2" r:id="rId3"/>
    <p:sldLayoutId id="2147483663" r:id="rId4"/>
    <p:sldLayoutId id="2147483665" r:id="rId5"/>
    <p:sldLayoutId id="2147483664" r:id="rId6"/>
    <p:sldLayoutId id="2147483653" r:id="rId7"/>
    <p:sldLayoutId id="2147483651" r:id="rId8"/>
    <p:sldLayoutId id="2147483652" r:id="rId9"/>
    <p:sldLayoutId id="2147483656" r:id="rId10"/>
    <p:sldLayoutId id="2147483657" r:id="rId11"/>
    <p:sldLayoutId id="2147483666"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txStyles>
    <p:titleStyle>
      <a:lvl1pPr algn="ctr" defTabSz="914262" rtl="0" eaLnBrk="1" latinLnBrk="0" hangingPunct="1">
        <a:spcBef>
          <a:spcPct val="0"/>
        </a:spcBef>
        <a:buNone/>
        <a:defRPr sz="3600" kern="1200">
          <a:solidFill>
            <a:schemeClr val="bg1"/>
          </a:solidFill>
          <a:latin typeface="+mj-lt"/>
          <a:ea typeface="+mj-ea"/>
          <a:cs typeface="+mj-cs"/>
        </a:defRPr>
      </a:lvl1pPr>
    </p:titleStyle>
    <p:bodyStyle>
      <a:lvl1pPr marL="0" indent="0" algn="l" defTabSz="914262" rtl="0" eaLnBrk="1" latinLnBrk="0" hangingPunct="1">
        <a:spcBef>
          <a:spcPct val="20000"/>
        </a:spcBef>
        <a:buFontTx/>
        <a:buNone/>
        <a:defRPr sz="2000" kern="1200">
          <a:solidFill>
            <a:schemeClr val="bg1"/>
          </a:solidFill>
          <a:latin typeface="+mn-lt"/>
          <a:ea typeface="+mn-ea"/>
          <a:cs typeface="+mn-cs"/>
        </a:defRPr>
      </a:lvl1pPr>
      <a:lvl2pPr marL="0" indent="0" algn="l" defTabSz="914262" rtl="0" eaLnBrk="1" latinLnBrk="0" hangingPunct="1">
        <a:spcBef>
          <a:spcPct val="20000"/>
        </a:spcBef>
        <a:buFontTx/>
        <a:buNone/>
        <a:defRPr sz="2000" kern="1200">
          <a:solidFill>
            <a:schemeClr val="bg1"/>
          </a:solidFill>
          <a:latin typeface="+mn-lt"/>
          <a:ea typeface="+mn-ea"/>
          <a:cs typeface="+mn-cs"/>
        </a:defRPr>
      </a:lvl2pPr>
      <a:lvl3pPr marL="0" indent="0" algn="l" defTabSz="914262" rtl="0" eaLnBrk="1" latinLnBrk="0" hangingPunct="1">
        <a:spcBef>
          <a:spcPct val="20000"/>
        </a:spcBef>
        <a:buFontTx/>
        <a:buNone/>
        <a:defRPr sz="2000" kern="1200">
          <a:solidFill>
            <a:schemeClr val="bg1"/>
          </a:solidFill>
          <a:latin typeface="+mn-lt"/>
          <a:ea typeface="+mn-ea"/>
          <a:cs typeface="+mn-cs"/>
        </a:defRPr>
      </a:lvl3pPr>
      <a:lvl4pPr marL="0" indent="0" algn="l" defTabSz="914262" rtl="0" eaLnBrk="1" latinLnBrk="0" hangingPunct="1">
        <a:spcBef>
          <a:spcPct val="20000"/>
        </a:spcBef>
        <a:buFontTx/>
        <a:buNone/>
        <a:defRPr sz="2000" kern="1200">
          <a:solidFill>
            <a:schemeClr val="bg1"/>
          </a:solidFill>
          <a:latin typeface="+mn-lt"/>
          <a:ea typeface="+mn-ea"/>
          <a:cs typeface="+mn-cs"/>
        </a:defRPr>
      </a:lvl4pPr>
      <a:lvl5pPr marL="0" indent="0" algn="l" defTabSz="914262" rtl="0" eaLnBrk="1" latinLnBrk="0" hangingPunct="1">
        <a:spcBef>
          <a:spcPct val="20000"/>
        </a:spcBef>
        <a:buFontTx/>
        <a:buNone/>
        <a:defRPr sz="2000" kern="1200">
          <a:solidFill>
            <a:schemeClr val="bg1"/>
          </a:solidFill>
          <a:latin typeface="+mn-lt"/>
          <a:ea typeface="+mn-ea"/>
          <a:cs typeface="+mn-cs"/>
        </a:defRPr>
      </a:lvl5pPr>
      <a:lvl6pPr marL="2514219" indent="-228566" algn="l" defTabSz="91426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50" indent="-228566" algn="l" defTabSz="91426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80" indent="-228566" algn="l" defTabSz="91426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11" indent="-228566" algn="l" defTabSz="91426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62" rtl="0" eaLnBrk="1" latinLnBrk="0" hangingPunct="1">
        <a:defRPr sz="1800" kern="1200">
          <a:solidFill>
            <a:schemeClr val="tx1"/>
          </a:solidFill>
          <a:latin typeface="+mn-lt"/>
          <a:ea typeface="+mn-ea"/>
          <a:cs typeface="+mn-cs"/>
        </a:defRPr>
      </a:lvl1pPr>
      <a:lvl2pPr marL="457130" algn="l" defTabSz="914262" rtl="0" eaLnBrk="1" latinLnBrk="0" hangingPunct="1">
        <a:defRPr sz="1800" kern="1200">
          <a:solidFill>
            <a:schemeClr val="tx1"/>
          </a:solidFill>
          <a:latin typeface="+mn-lt"/>
          <a:ea typeface="+mn-ea"/>
          <a:cs typeface="+mn-cs"/>
        </a:defRPr>
      </a:lvl2pPr>
      <a:lvl3pPr marL="914262" algn="l" defTabSz="914262" rtl="0" eaLnBrk="1" latinLnBrk="0" hangingPunct="1">
        <a:defRPr sz="1800" kern="1200">
          <a:solidFill>
            <a:schemeClr val="tx1"/>
          </a:solidFill>
          <a:latin typeface="+mn-lt"/>
          <a:ea typeface="+mn-ea"/>
          <a:cs typeface="+mn-cs"/>
        </a:defRPr>
      </a:lvl3pPr>
      <a:lvl4pPr marL="1371392" algn="l" defTabSz="914262" rtl="0" eaLnBrk="1" latinLnBrk="0" hangingPunct="1">
        <a:defRPr sz="1800" kern="1200">
          <a:solidFill>
            <a:schemeClr val="tx1"/>
          </a:solidFill>
          <a:latin typeface="+mn-lt"/>
          <a:ea typeface="+mn-ea"/>
          <a:cs typeface="+mn-cs"/>
        </a:defRPr>
      </a:lvl4pPr>
      <a:lvl5pPr marL="1828523" algn="l" defTabSz="914262" rtl="0" eaLnBrk="1" latinLnBrk="0" hangingPunct="1">
        <a:defRPr sz="1800" kern="1200">
          <a:solidFill>
            <a:schemeClr val="tx1"/>
          </a:solidFill>
          <a:latin typeface="+mn-lt"/>
          <a:ea typeface="+mn-ea"/>
          <a:cs typeface="+mn-cs"/>
        </a:defRPr>
      </a:lvl5pPr>
      <a:lvl6pPr marL="2285654" algn="l" defTabSz="914262" rtl="0" eaLnBrk="1" latinLnBrk="0" hangingPunct="1">
        <a:defRPr sz="1800" kern="1200">
          <a:solidFill>
            <a:schemeClr val="tx1"/>
          </a:solidFill>
          <a:latin typeface="+mn-lt"/>
          <a:ea typeface="+mn-ea"/>
          <a:cs typeface="+mn-cs"/>
        </a:defRPr>
      </a:lvl6pPr>
      <a:lvl7pPr marL="2742784" algn="l" defTabSz="914262" rtl="0" eaLnBrk="1" latinLnBrk="0" hangingPunct="1">
        <a:defRPr sz="1800" kern="1200">
          <a:solidFill>
            <a:schemeClr val="tx1"/>
          </a:solidFill>
          <a:latin typeface="+mn-lt"/>
          <a:ea typeface="+mn-ea"/>
          <a:cs typeface="+mn-cs"/>
        </a:defRPr>
      </a:lvl7pPr>
      <a:lvl8pPr marL="3199915" algn="l" defTabSz="914262" rtl="0" eaLnBrk="1" latinLnBrk="0" hangingPunct="1">
        <a:defRPr sz="1800" kern="1200">
          <a:solidFill>
            <a:schemeClr val="tx1"/>
          </a:solidFill>
          <a:latin typeface="+mn-lt"/>
          <a:ea typeface="+mn-ea"/>
          <a:cs typeface="+mn-cs"/>
        </a:defRPr>
      </a:lvl8pPr>
      <a:lvl9pPr marL="3657046" algn="l" defTabSz="91426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12" name="silhouette"/>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lg_box"/>
          <p:cNvSpPr/>
          <p:nvPr userDrawn="1"/>
        </p:nvSpPr>
        <p:spPr>
          <a:xfrm rot="10800000">
            <a:off x="1911927" y="-10"/>
            <a:ext cx="7232071" cy="685810"/>
          </a:xfrm>
          <a:prstGeom prst="rect">
            <a:avLst/>
          </a:prstGeom>
          <a:gradFill flip="none" rotWithShape="1">
            <a:gsLst>
              <a:gs pos="0">
                <a:schemeClr val="accent3">
                  <a:lumMod val="94000"/>
                  <a:lumOff val="6000"/>
                </a:schemeClr>
              </a:gs>
              <a:gs pos="100000">
                <a:schemeClr val="accent3"/>
              </a:gs>
            </a:gsLst>
            <a:lin ang="5400000" scaled="0"/>
            <a:tileRect/>
          </a:gra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426" tIns="45714" rIns="91426" bIns="45714" rtlCol="0" anchor="ctr"/>
          <a:lstStyle/>
          <a:p>
            <a:pPr algn="ctr"/>
            <a:endParaRPr lang="en-US"/>
          </a:p>
        </p:txBody>
      </p:sp>
      <p:sp>
        <p:nvSpPr>
          <p:cNvPr id="9" name="line"/>
          <p:cNvSpPr/>
          <p:nvPr userDrawn="1"/>
        </p:nvSpPr>
        <p:spPr>
          <a:xfrm rot="10800000">
            <a:off x="1920240" y="713567"/>
            <a:ext cx="7223760" cy="18288"/>
          </a:xfrm>
          <a:prstGeom prst="rect">
            <a:avLst/>
          </a:prstGeom>
          <a:solidFill>
            <a:schemeClr val="accent3"/>
          </a:soli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426" tIns="45714" rIns="91426" bIns="45714" rtlCol="0" anchor="ctr"/>
          <a:lstStyle/>
          <a:p>
            <a:pPr algn="ctr"/>
            <a:endParaRPr lang="en-US" dirty="0"/>
          </a:p>
        </p:txBody>
      </p:sp>
      <p:sp>
        <p:nvSpPr>
          <p:cNvPr id="10" name="line"/>
          <p:cNvSpPr/>
          <p:nvPr userDrawn="1"/>
        </p:nvSpPr>
        <p:spPr>
          <a:xfrm>
            <a:off x="1911927" y="4779"/>
            <a:ext cx="18288" cy="6858000"/>
          </a:xfrm>
          <a:prstGeom prst="rect">
            <a:avLst/>
          </a:prstGeom>
          <a:solidFill>
            <a:schemeClr val="accent3"/>
          </a:soli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426" tIns="45714" rIns="91426" bIns="45714" rtlCol="0" anchor="ctr"/>
          <a:lstStyle/>
          <a:p>
            <a:pPr algn="ctr"/>
            <a:endParaRPr lang="en-US"/>
          </a:p>
        </p:txBody>
      </p:sp>
      <p:sp>
        <p:nvSpPr>
          <p:cNvPr id="2" name="Title Placeholder 1"/>
          <p:cNvSpPr>
            <a:spLocks noGrp="1"/>
          </p:cNvSpPr>
          <p:nvPr>
            <p:ph type="title"/>
          </p:nvPr>
        </p:nvSpPr>
        <p:spPr>
          <a:xfrm>
            <a:off x="1926256" y="0"/>
            <a:ext cx="7217744" cy="715962"/>
          </a:xfrm>
          <a:prstGeom prst="rect">
            <a:avLst/>
          </a:prstGeom>
        </p:spPr>
        <p:txBody>
          <a:bodyPr vert="horz" lIns="91426" tIns="45714" rIns="91426" bIns="45714" rtlCol="0" anchor="b">
            <a:normAutofit/>
          </a:bodyPr>
          <a:lstStyle/>
          <a:p>
            <a:r>
              <a:rPr lang="en-US" dirty="0"/>
              <a:t>Click to edit Master title style</a:t>
            </a:r>
          </a:p>
        </p:txBody>
      </p:sp>
      <p:sp>
        <p:nvSpPr>
          <p:cNvPr id="3" name="Text Placeholder 2"/>
          <p:cNvSpPr>
            <a:spLocks noGrp="1"/>
          </p:cNvSpPr>
          <p:nvPr>
            <p:ph type="body" idx="1"/>
          </p:nvPr>
        </p:nvSpPr>
        <p:spPr>
          <a:xfrm>
            <a:off x="1952620" y="914400"/>
            <a:ext cx="7038980" cy="5715000"/>
          </a:xfrm>
          <a:prstGeom prst="rect">
            <a:avLst/>
          </a:prstGeom>
        </p:spPr>
        <p:txBody>
          <a:bodyPr vert="horz" lIns="91426" tIns="45714" rIns="91426" bIns="45714"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0" y="0"/>
            <a:ext cx="1904999" cy="6858000"/>
          </a:xfrm>
          <a:prstGeom prst="rect">
            <a:avLst/>
          </a:prstGeom>
        </p:spPr>
      </p:pic>
    </p:spTree>
    <p:extLst>
      <p:ext uri="{BB962C8B-B14F-4D97-AF65-F5344CB8AC3E}">
        <p14:creationId xmlns:p14="http://schemas.microsoft.com/office/powerpoint/2010/main" val="298646619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Lst>
  <p:txStyles>
    <p:titleStyle>
      <a:lvl1pPr algn="ctr" defTabSz="914262" rtl="0" eaLnBrk="1" latinLnBrk="0" hangingPunct="1">
        <a:spcBef>
          <a:spcPct val="0"/>
        </a:spcBef>
        <a:buNone/>
        <a:defRPr sz="3600" kern="1200">
          <a:solidFill>
            <a:schemeClr val="bg1"/>
          </a:solidFill>
          <a:latin typeface="+mj-lt"/>
          <a:ea typeface="+mj-ea"/>
          <a:cs typeface="+mj-cs"/>
        </a:defRPr>
      </a:lvl1pPr>
    </p:titleStyle>
    <p:bodyStyle>
      <a:lvl1pPr marL="0" indent="0" algn="l" defTabSz="914262" rtl="0" eaLnBrk="1" latinLnBrk="0" hangingPunct="1">
        <a:spcBef>
          <a:spcPct val="20000"/>
        </a:spcBef>
        <a:buFontTx/>
        <a:buNone/>
        <a:defRPr sz="2000" kern="1200">
          <a:solidFill>
            <a:schemeClr val="bg1"/>
          </a:solidFill>
          <a:latin typeface="+mn-lt"/>
          <a:ea typeface="+mn-ea"/>
          <a:cs typeface="+mn-cs"/>
        </a:defRPr>
      </a:lvl1pPr>
      <a:lvl2pPr marL="0" indent="0" algn="l" defTabSz="914262" rtl="0" eaLnBrk="1" latinLnBrk="0" hangingPunct="1">
        <a:spcBef>
          <a:spcPct val="20000"/>
        </a:spcBef>
        <a:buFontTx/>
        <a:buNone/>
        <a:defRPr sz="2000" kern="1200">
          <a:solidFill>
            <a:schemeClr val="bg1"/>
          </a:solidFill>
          <a:latin typeface="+mn-lt"/>
          <a:ea typeface="+mn-ea"/>
          <a:cs typeface="+mn-cs"/>
        </a:defRPr>
      </a:lvl2pPr>
      <a:lvl3pPr marL="0" indent="0" algn="l" defTabSz="914262" rtl="0" eaLnBrk="1" latinLnBrk="0" hangingPunct="1">
        <a:spcBef>
          <a:spcPct val="20000"/>
        </a:spcBef>
        <a:buFontTx/>
        <a:buNone/>
        <a:defRPr sz="2000" kern="1200">
          <a:solidFill>
            <a:schemeClr val="bg1"/>
          </a:solidFill>
          <a:latin typeface="+mn-lt"/>
          <a:ea typeface="+mn-ea"/>
          <a:cs typeface="+mn-cs"/>
        </a:defRPr>
      </a:lvl3pPr>
      <a:lvl4pPr marL="0" indent="0" algn="l" defTabSz="914262" rtl="0" eaLnBrk="1" latinLnBrk="0" hangingPunct="1">
        <a:spcBef>
          <a:spcPct val="20000"/>
        </a:spcBef>
        <a:buFontTx/>
        <a:buNone/>
        <a:defRPr sz="2000" kern="1200">
          <a:solidFill>
            <a:schemeClr val="bg1"/>
          </a:solidFill>
          <a:latin typeface="+mn-lt"/>
          <a:ea typeface="+mn-ea"/>
          <a:cs typeface="+mn-cs"/>
        </a:defRPr>
      </a:lvl4pPr>
      <a:lvl5pPr marL="0" indent="0" algn="l" defTabSz="914262" rtl="0" eaLnBrk="1" latinLnBrk="0" hangingPunct="1">
        <a:spcBef>
          <a:spcPct val="20000"/>
        </a:spcBef>
        <a:buFontTx/>
        <a:buNone/>
        <a:defRPr sz="2000" kern="1200">
          <a:solidFill>
            <a:schemeClr val="bg1"/>
          </a:solidFill>
          <a:latin typeface="+mn-lt"/>
          <a:ea typeface="+mn-ea"/>
          <a:cs typeface="+mn-cs"/>
        </a:defRPr>
      </a:lvl5pPr>
      <a:lvl6pPr marL="2514219" indent="-228566" algn="l" defTabSz="91426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50" indent="-228566" algn="l" defTabSz="91426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80" indent="-228566" algn="l" defTabSz="91426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11" indent="-228566" algn="l" defTabSz="91426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62" rtl="0" eaLnBrk="1" latinLnBrk="0" hangingPunct="1">
        <a:defRPr sz="1800" kern="1200">
          <a:solidFill>
            <a:schemeClr val="tx1"/>
          </a:solidFill>
          <a:latin typeface="+mn-lt"/>
          <a:ea typeface="+mn-ea"/>
          <a:cs typeface="+mn-cs"/>
        </a:defRPr>
      </a:lvl1pPr>
      <a:lvl2pPr marL="457130" algn="l" defTabSz="914262" rtl="0" eaLnBrk="1" latinLnBrk="0" hangingPunct="1">
        <a:defRPr sz="1800" kern="1200">
          <a:solidFill>
            <a:schemeClr val="tx1"/>
          </a:solidFill>
          <a:latin typeface="+mn-lt"/>
          <a:ea typeface="+mn-ea"/>
          <a:cs typeface="+mn-cs"/>
        </a:defRPr>
      </a:lvl2pPr>
      <a:lvl3pPr marL="914262" algn="l" defTabSz="914262" rtl="0" eaLnBrk="1" latinLnBrk="0" hangingPunct="1">
        <a:defRPr sz="1800" kern="1200">
          <a:solidFill>
            <a:schemeClr val="tx1"/>
          </a:solidFill>
          <a:latin typeface="+mn-lt"/>
          <a:ea typeface="+mn-ea"/>
          <a:cs typeface="+mn-cs"/>
        </a:defRPr>
      </a:lvl3pPr>
      <a:lvl4pPr marL="1371392" algn="l" defTabSz="914262" rtl="0" eaLnBrk="1" latinLnBrk="0" hangingPunct="1">
        <a:defRPr sz="1800" kern="1200">
          <a:solidFill>
            <a:schemeClr val="tx1"/>
          </a:solidFill>
          <a:latin typeface="+mn-lt"/>
          <a:ea typeface="+mn-ea"/>
          <a:cs typeface="+mn-cs"/>
        </a:defRPr>
      </a:lvl4pPr>
      <a:lvl5pPr marL="1828523" algn="l" defTabSz="914262" rtl="0" eaLnBrk="1" latinLnBrk="0" hangingPunct="1">
        <a:defRPr sz="1800" kern="1200">
          <a:solidFill>
            <a:schemeClr val="tx1"/>
          </a:solidFill>
          <a:latin typeface="+mn-lt"/>
          <a:ea typeface="+mn-ea"/>
          <a:cs typeface="+mn-cs"/>
        </a:defRPr>
      </a:lvl5pPr>
      <a:lvl6pPr marL="2285654" algn="l" defTabSz="914262" rtl="0" eaLnBrk="1" latinLnBrk="0" hangingPunct="1">
        <a:defRPr sz="1800" kern="1200">
          <a:solidFill>
            <a:schemeClr val="tx1"/>
          </a:solidFill>
          <a:latin typeface="+mn-lt"/>
          <a:ea typeface="+mn-ea"/>
          <a:cs typeface="+mn-cs"/>
        </a:defRPr>
      </a:lvl6pPr>
      <a:lvl7pPr marL="2742784" algn="l" defTabSz="914262" rtl="0" eaLnBrk="1" latinLnBrk="0" hangingPunct="1">
        <a:defRPr sz="1800" kern="1200">
          <a:solidFill>
            <a:schemeClr val="tx1"/>
          </a:solidFill>
          <a:latin typeface="+mn-lt"/>
          <a:ea typeface="+mn-ea"/>
          <a:cs typeface="+mn-cs"/>
        </a:defRPr>
      </a:lvl7pPr>
      <a:lvl8pPr marL="3199915" algn="l" defTabSz="914262" rtl="0" eaLnBrk="1" latinLnBrk="0" hangingPunct="1">
        <a:defRPr sz="1800" kern="1200">
          <a:solidFill>
            <a:schemeClr val="tx1"/>
          </a:solidFill>
          <a:latin typeface="+mn-lt"/>
          <a:ea typeface="+mn-ea"/>
          <a:cs typeface="+mn-cs"/>
        </a:defRPr>
      </a:lvl8pPr>
      <a:lvl9pPr marL="3657046" algn="l" defTabSz="91426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524000" y="5936253"/>
            <a:ext cx="6096000" cy="609600"/>
          </a:xfrm>
        </p:spPr>
        <p:txBody>
          <a:bodyPr>
            <a:normAutofit fontScale="85000" lnSpcReduction="10000"/>
          </a:bodyPr>
          <a:lstStyle/>
          <a:p>
            <a:r>
              <a:rPr lang="en-US" dirty="0"/>
              <a:t>Software per la </a:t>
            </a:r>
            <a:r>
              <a:rPr lang="en-US" dirty="0" err="1"/>
              <a:t>gestione</a:t>
            </a:r>
            <a:r>
              <a:rPr lang="en-US" dirty="0"/>
              <a:t> </a:t>
            </a:r>
            <a:r>
              <a:rPr lang="en-US" dirty="0" err="1"/>
              <a:t>della</a:t>
            </a:r>
            <a:r>
              <a:rPr lang="en-US" dirty="0"/>
              <a:t> </a:t>
            </a:r>
            <a:r>
              <a:rPr lang="en-US" dirty="0" err="1"/>
              <a:t>manutenzione</a:t>
            </a:r>
            <a:r>
              <a:rPr lang="en-US" dirty="0"/>
              <a:t> </a:t>
            </a:r>
            <a:r>
              <a:rPr lang="en-US" dirty="0" err="1"/>
              <a:t>industriale</a:t>
            </a:r>
            <a:endParaRPr lang="en-US" dirty="0"/>
          </a:p>
        </p:txBody>
      </p:sp>
      <p:sp>
        <p:nvSpPr>
          <p:cNvPr id="4" name="Title 3"/>
          <p:cNvSpPr>
            <a:spLocks noGrp="1"/>
          </p:cNvSpPr>
          <p:nvPr>
            <p:ph type="ctrTitle"/>
          </p:nvPr>
        </p:nvSpPr>
        <p:spPr>
          <a:xfrm>
            <a:off x="-838200" y="5351174"/>
            <a:ext cx="6019800" cy="677151"/>
          </a:xfrm>
          <a:ln>
            <a:noFill/>
          </a:ln>
        </p:spPr>
        <p:txBody>
          <a:bodyPr/>
          <a:lstStyle/>
          <a:p>
            <a:r>
              <a:rPr lang="en-US" sz="6600" dirty="0" err="1">
                <a:ln w="12700" cmpd="sng">
                  <a:solidFill>
                    <a:schemeClr val="accent1"/>
                  </a:solidFill>
                </a:ln>
                <a:solidFill>
                  <a:schemeClr val="accent2"/>
                </a:solidFill>
                <a:effectLst>
                  <a:reflection blurRad="6350" stA="16000" endPos="23000" dist="12700" dir="5400000" sy="-100000" algn="bl" rotWithShape="0"/>
                </a:effectLst>
              </a:rPr>
              <a:t>ManBP</a:t>
            </a:r>
            <a:endParaRPr lang="en-US" sz="6600" dirty="0">
              <a:ln w="12700" cmpd="sng">
                <a:noFill/>
              </a:ln>
              <a:solidFill>
                <a:schemeClr val="accent2"/>
              </a:solidFill>
              <a:effectLst>
                <a:reflection blurRad="6350" stA="16000" endPos="23000" dist="12700" dir="5400000" sy="-100000" algn="bl" rotWithShape="0"/>
              </a:effectLst>
            </a:endParaRPr>
          </a:p>
        </p:txBody>
      </p:sp>
      <p:sp>
        <p:nvSpPr>
          <p:cNvPr id="7" name="Subtitle 4">
            <a:extLst>
              <a:ext uri="{FF2B5EF4-FFF2-40B4-BE49-F238E27FC236}">
                <a16:creationId xmlns:a16="http://schemas.microsoft.com/office/drawing/2014/main" id="{4E16A2B4-B161-425B-B8CE-61983BE459FC}"/>
              </a:ext>
            </a:extLst>
          </p:cNvPr>
          <p:cNvSpPr txBox="1">
            <a:spLocks/>
          </p:cNvSpPr>
          <p:nvPr/>
        </p:nvSpPr>
        <p:spPr>
          <a:xfrm>
            <a:off x="2743200" y="5351174"/>
            <a:ext cx="6096000" cy="609600"/>
          </a:xfrm>
          <a:prstGeom prst="rect">
            <a:avLst/>
          </a:prstGeom>
        </p:spPr>
        <p:txBody>
          <a:bodyPr vert="horz" lIns="91426" tIns="45714" rIns="91426" bIns="45714" rtlCol="0">
            <a:normAutofit/>
          </a:bodyPr>
          <a:lstStyle>
            <a:lvl1pPr marL="0" indent="0" algn="ctr" defTabSz="914262" rtl="0" eaLnBrk="1" latinLnBrk="0" hangingPunct="1">
              <a:spcBef>
                <a:spcPct val="20000"/>
              </a:spcBef>
              <a:buFontTx/>
              <a:buNone/>
              <a:defRPr sz="2400" kern="1200">
                <a:solidFill>
                  <a:schemeClr val="bg1">
                    <a:lumMod val="85000"/>
                  </a:schemeClr>
                </a:solidFill>
                <a:latin typeface="+mn-lt"/>
                <a:ea typeface="+mn-ea"/>
                <a:cs typeface="+mn-cs"/>
              </a:defRPr>
            </a:lvl1pPr>
            <a:lvl2pPr marL="457130" indent="0" algn="ctr" defTabSz="914262" rtl="0" eaLnBrk="1" latinLnBrk="0" hangingPunct="1">
              <a:spcBef>
                <a:spcPct val="20000"/>
              </a:spcBef>
              <a:buFontTx/>
              <a:buNone/>
              <a:defRPr sz="2000" kern="1200">
                <a:solidFill>
                  <a:schemeClr val="tx1">
                    <a:tint val="75000"/>
                  </a:schemeClr>
                </a:solidFill>
                <a:latin typeface="+mn-lt"/>
                <a:ea typeface="+mn-ea"/>
                <a:cs typeface="+mn-cs"/>
              </a:defRPr>
            </a:lvl2pPr>
            <a:lvl3pPr marL="914262" indent="0" algn="ctr" defTabSz="914262" rtl="0" eaLnBrk="1" latinLnBrk="0" hangingPunct="1">
              <a:spcBef>
                <a:spcPct val="20000"/>
              </a:spcBef>
              <a:buFontTx/>
              <a:buNone/>
              <a:defRPr sz="2000" kern="1200">
                <a:solidFill>
                  <a:schemeClr val="tx1">
                    <a:tint val="75000"/>
                  </a:schemeClr>
                </a:solidFill>
                <a:latin typeface="+mn-lt"/>
                <a:ea typeface="+mn-ea"/>
                <a:cs typeface="+mn-cs"/>
              </a:defRPr>
            </a:lvl3pPr>
            <a:lvl4pPr marL="1371392" indent="0" algn="ctr" defTabSz="914262" rtl="0" eaLnBrk="1" latinLnBrk="0" hangingPunct="1">
              <a:spcBef>
                <a:spcPct val="20000"/>
              </a:spcBef>
              <a:buFontTx/>
              <a:buNone/>
              <a:defRPr sz="2000" kern="1200">
                <a:solidFill>
                  <a:schemeClr val="tx1">
                    <a:tint val="75000"/>
                  </a:schemeClr>
                </a:solidFill>
                <a:latin typeface="+mn-lt"/>
                <a:ea typeface="+mn-ea"/>
                <a:cs typeface="+mn-cs"/>
              </a:defRPr>
            </a:lvl4pPr>
            <a:lvl5pPr marL="1828523" indent="0" algn="ctr" defTabSz="914262" rtl="0" eaLnBrk="1" latinLnBrk="0" hangingPunct="1">
              <a:spcBef>
                <a:spcPct val="20000"/>
              </a:spcBef>
              <a:buFontTx/>
              <a:buNone/>
              <a:defRPr sz="2000" kern="1200">
                <a:solidFill>
                  <a:schemeClr val="tx1">
                    <a:tint val="75000"/>
                  </a:schemeClr>
                </a:solidFill>
                <a:latin typeface="+mn-lt"/>
                <a:ea typeface="+mn-ea"/>
                <a:cs typeface="+mn-cs"/>
              </a:defRPr>
            </a:lvl5pPr>
            <a:lvl6pPr marL="2285654" indent="0" algn="ctr" defTabSz="914262"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2784" indent="0" algn="ctr" defTabSz="914262"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199915" indent="0" algn="ctr" defTabSz="914262"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046" indent="0" algn="ctr" defTabSz="914262"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b="1" dirty="0" err="1"/>
              <a:t>Prodotto</a:t>
            </a:r>
            <a:r>
              <a:rPr lang="en-US" b="1" dirty="0"/>
              <a:t> da Marco Buttolo</a:t>
            </a:r>
          </a:p>
        </p:txBody>
      </p:sp>
    </p:spTree>
    <p:extLst>
      <p:ext uri="{BB962C8B-B14F-4D97-AF65-F5344CB8AC3E}">
        <p14:creationId xmlns:p14="http://schemas.microsoft.com/office/powerpoint/2010/main" val="3067575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150DB0-A78C-4371-9FAB-CC5ECC51AAC2}"/>
              </a:ext>
            </a:extLst>
          </p:cNvPr>
          <p:cNvSpPr>
            <a:spLocks noGrp="1"/>
          </p:cNvSpPr>
          <p:nvPr>
            <p:ph type="title"/>
          </p:nvPr>
        </p:nvSpPr>
        <p:spPr/>
        <p:txBody>
          <a:bodyPr/>
          <a:lstStyle/>
          <a:p>
            <a:r>
              <a:rPr lang="it-IT" dirty="0"/>
              <a:t>Gestione allegati</a:t>
            </a:r>
          </a:p>
        </p:txBody>
      </p:sp>
      <p:pic>
        <p:nvPicPr>
          <p:cNvPr id="4" name="Segnaposto contenuto 3">
            <a:extLst>
              <a:ext uri="{FF2B5EF4-FFF2-40B4-BE49-F238E27FC236}">
                <a16:creationId xmlns:a16="http://schemas.microsoft.com/office/drawing/2014/main" id="{35E38232-D302-4D9A-AAD3-57B06EE5D096}"/>
              </a:ext>
            </a:extLst>
          </p:cNvPr>
          <p:cNvPicPr>
            <a:picLocks noGrp="1" noChangeAspect="1"/>
          </p:cNvPicPr>
          <p:nvPr>
            <p:ph idx="1"/>
          </p:nvPr>
        </p:nvPicPr>
        <p:blipFill>
          <a:blip r:embed="rId2"/>
          <a:stretch>
            <a:fillRect/>
          </a:stretch>
        </p:blipFill>
        <p:spPr>
          <a:xfrm>
            <a:off x="2052524" y="1529623"/>
            <a:ext cx="6898538" cy="3798754"/>
          </a:xfrm>
        </p:spPr>
      </p:pic>
    </p:spTree>
    <p:extLst>
      <p:ext uri="{BB962C8B-B14F-4D97-AF65-F5344CB8AC3E}">
        <p14:creationId xmlns:p14="http://schemas.microsoft.com/office/powerpoint/2010/main" val="2684049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020192-6DF5-4A7B-BEAA-443E483E16F4}"/>
              </a:ext>
            </a:extLst>
          </p:cNvPr>
          <p:cNvSpPr>
            <a:spLocks noGrp="1"/>
          </p:cNvSpPr>
          <p:nvPr>
            <p:ph type="title"/>
          </p:nvPr>
        </p:nvSpPr>
        <p:spPr/>
        <p:txBody>
          <a:bodyPr/>
          <a:lstStyle/>
          <a:p>
            <a:r>
              <a:rPr lang="it-IT" dirty="0"/>
              <a:t>Schedulazione manutenzioni</a:t>
            </a:r>
          </a:p>
        </p:txBody>
      </p:sp>
      <p:sp>
        <p:nvSpPr>
          <p:cNvPr id="3" name="Segnaposto contenuto 2">
            <a:extLst>
              <a:ext uri="{FF2B5EF4-FFF2-40B4-BE49-F238E27FC236}">
                <a16:creationId xmlns:a16="http://schemas.microsoft.com/office/drawing/2014/main" id="{7FBBF538-45EC-499B-8339-627AB36C7ECF}"/>
              </a:ext>
            </a:extLst>
          </p:cNvPr>
          <p:cNvSpPr>
            <a:spLocks noGrp="1"/>
          </p:cNvSpPr>
          <p:nvPr>
            <p:ph idx="1"/>
          </p:nvPr>
        </p:nvSpPr>
        <p:spPr/>
        <p:txBody>
          <a:bodyPr/>
          <a:lstStyle/>
          <a:p>
            <a:r>
              <a:rPr lang="it-IT" dirty="0"/>
              <a:t>Oltre a visionare e gestire le manutenzioni aperte, </a:t>
            </a:r>
            <a:r>
              <a:rPr lang="it-IT" dirty="0" err="1"/>
              <a:t>manBP</a:t>
            </a:r>
            <a:r>
              <a:rPr lang="it-IT" dirty="0"/>
              <a:t> permette anche di schedulare nuove manutenzioni.</a:t>
            </a:r>
          </a:p>
        </p:txBody>
      </p:sp>
      <p:pic>
        <p:nvPicPr>
          <p:cNvPr id="4" name="Immagine 3">
            <a:extLst>
              <a:ext uri="{FF2B5EF4-FFF2-40B4-BE49-F238E27FC236}">
                <a16:creationId xmlns:a16="http://schemas.microsoft.com/office/drawing/2014/main" id="{CE6795F3-5142-4D87-BD66-7A34757E786C}"/>
              </a:ext>
            </a:extLst>
          </p:cNvPr>
          <p:cNvPicPr>
            <a:picLocks noChangeAspect="1"/>
          </p:cNvPicPr>
          <p:nvPr/>
        </p:nvPicPr>
        <p:blipFill>
          <a:blip r:embed="rId2"/>
          <a:stretch>
            <a:fillRect/>
          </a:stretch>
        </p:blipFill>
        <p:spPr>
          <a:xfrm>
            <a:off x="1981200" y="1925304"/>
            <a:ext cx="7011591" cy="3942095"/>
          </a:xfrm>
          <a:prstGeom prst="rect">
            <a:avLst/>
          </a:prstGeom>
        </p:spPr>
      </p:pic>
    </p:spTree>
    <p:extLst>
      <p:ext uri="{BB962C8B-B14F-4D97-AF65-F5344CB8AC3E}">
        <p14:creationId xmlns:p14="http://schemas.microsoft.com/office/powerpoint/2010/main" val="967725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E2AD43-6C10-43AD-8ABA-8B9665AEBA1E}"/>
              </a:ext>
            </a:extLst>
          </p:cNvPr>
          <p:cNvSpPr>
            <a:spLocks noGrp="1"/>
          </p:cNvSpPr>
          <p:nvPr>
            <p:ph type="title"/>
          </p:nvPr>
        </p:nvSpPr>
        <p:spPr/>
        <p:txBody>
          <a:bodyPr/>
          <a:lstStyle/>
          <a:p>
            <a:r>
              <a:rPr lang="it-IT" dirty="0"/>
              <a:t>Gestione macchine</a:t>
            </a:r>
          </a:p>
        </p:txBody>
      </p:sp>
      <p:sp>
        <p:nvSpPr>
          <p:cNvPr id="3" name="Segnaposto contenuto 2">
            <a:extLst>
              <a:ext uri="{FF2B5EF4-FFF2-40B4-BE49-F238E27FC236}">
                <a16:creationId xmlns:a16="http://schemas.microsoft.com/office/drawing/2014/main" id="{9FF966FF-A157-438A-918A-F11A070349B6}"/>
              </a:ext>
            </a:extLst>
          </p:cNvPr>
          <p:cNvSpPr>
            <a:spLocks noGrp="1"/>
          </p:cNvSpPr>
          <p:nvPr>
            <p:ph idx="1"/>
          </p:nvPr>
        </p:nvSpPr>
        <p:spPr/>
        <p:txBody>
          <a:bodyPr/>
          <a:lstStyle/>
          <a:p>
            <a:r>
              <a:rPr lang="it-IT" dirty="0" err="1"/>
              <a:t>ManBP</a:t>
            </a:r>
            <a:r>
              <a:rPr lang="it-IT" dirty="0"/>
              <a:t> permette di gestire e creare nuove macchine.</a:t>
            </a:r>
          </a:p>
          <a:p>
            <a:endParaRPr lang="it-IT" dirty="0"/>
          </a:p>
        </p:txBody>
      </p:sp>
      <p:pic>
        <p:nvPicPr>
          <p:cNvPr id="4" name="Immagine 3">
            <a:extLst>
              <a:ext uri="{FF2B5EF4-FFF2-40B4-BE49-F238E27FC236}">
                <a16:creationId xmlns:a16="http://schemas.microsoft.com/office/drawing/2014/main" id="{7854D9D0-73F3-49DC-B7FD-30D53E184425}"/>
              </a:ext>
            </a:extLst>
          </p:cNvPr>
          <p:cNvPicPr>
            <a:picLocks noChangeAspect="1"/>
          </p:cNvPicPr>
          <p:nvPr/>
        </p:nvPicPr>
        <p:blipFill>
          <a:blip r:embed="rId2"/>
          <a:stretch>
            <a:fillRect/>
          </a:stretch>
        </p:blipFill>
        <p:spPr>
          <a:xfrm>
            <a:off x="2219178" y="1676400"/>
            <a:ext cx="6876058" cy="3865895"/>
          </a:xfrm>
          <a:prstGeom prst="rect">
            <a:avLst/>
          </a:prstGeom>
        </p:spPr>
      </p:pic>
    </p:spTree>
    <p:extLst>
      <p:ext uri="{BB962C8B-B14F-4D97-AF65-F5344CB8AC3E}">
        <p14:creationId xmlns:p14="http://schemas.microsoft.com/office/powerpoint/2010/main" val="3054553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60036B-5B56-4471-BFC5-EE54C98E115D}"/>
              </a:ext>
            </a:extLst>
          </p:cNvPr>
          <p:cNvSpPr>
            <a:spLocks noGrp="1"/>
          </p:cNvSpPr>
          <p:nvPr>
            <p:ph type="title"/>
          </p:nvPr>
        </p:nvSpPr>
        <p:spPr/>
        <p:txBody>
          <a:bodyPr/>
          <a:lstStyle/>
          <a:p>
            <a:r>
              <a:rPr lang="it-IT" dirty="0"/>
              <a:t>Scansione macchine</a:t>
            </a:r>
          </a:p>
        </p:txBody>
      </p:sp>
      <p:sp>
        <p:nvSpPr>
          <p:cNvPr id="3" name="Segnaposto contenuto 2">
            <a:extLst>
              <a:ext uri="{FF2B5EF4-FFF2-40B4-BE49-F238E27FC236}">
                <a16:creationId xmlns:a16="http://schemas.microsoft.com/office/drawing/2014/main" id="{CDE57AD8-956F-46ED-9868-F9F6A0C62D44}"/>
              </a:ext>
            </a:extLst>
          </p:cNvPr>
          <p:cNvSpPr>
            <a:spLocks noGrp="1"/>
          </p:cNvSpPr>
          <p:nvPr>
            <p:ph idx="1"/>
          </p:nvPr>
        </p:nvSpPr>
        <p:spPr/>
        <p:txBody>
          <a:bodyPr/>
          <a:lstStyle/>
          <a:p>
            <a:r>
              <a:rPr lang="it-IT" dirty="0" err="1"/>
              <a:t>ManBP</a:t>
            </a:r>
            <a:r>
              <a:rPr lang="it-IT" dirty="0"/>
              <a:t> contiene una utility per effettuare la scansione di tutte le macchine presenti nello stabilimento, avvertendo tramite un messaggio di allarme via mail, il responsabile nel caso in cui una macchina non viene più vista in rete. Uno strumento indispensabile per i sistemista/responsabile della manutenzione.</a:t>
            </a:r>
          </a:p>
          <a:p>
            <a:endParaRPr lang="it-IT" dirty="0"/>
          </a:p>
        </p:txBody>
      </p:sp>
      <p:pic>
        <p:nvPicPr>
          <p:cNvPr id="4" name="Immagine 3">
            <a:extLst>
              <a:ext uri="{FF2B5EF4-FFF2-40B4-BE49-F238E27FC236}">
                <a16:creationId xmlns:a16="http://schemas.microsoft.com/office/drawing/2014/main" id="{36EDEDF7-BD68-499C-B1BA-839544B5D35D}"/>
              </a:ext>
            </a:extLst>
          </p:cNvPr>
          <p:cNvPicPr>
            <a:picLocks noChangeAspect="1"/>
          </p:cNvPicPr>
          <p:nvPr/>
        </p:nvPicPr>
        <p:blipFill>
          <a:blip r:embed="rId2"/>
          <a:stretch>
            <a:fillRect/>
          </a:stretch>
        </p:blipFill>
        <p:spPr>
          <a:xfrm>
            <a:off x="2362200" y="3044858"/>
            <a:ext cx="6333926" cy="3561095"/>
          </a:xfrm>
          <a:prstGeom prst="rect">
            <a:avLst/>
          </a:prstGeom>
        </p:spPr>
      </p:pic>
    </p:spTree>
    <p:extLst>
      <p:ext uri="{BB962C8B-B14F-4D97-AF65-F5344CB8AC3E}">
        <p14:creationId xmlns:p14="http://schemas.microsoft.com/office/powerpoint/2010/main" val="3237901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064BFA-6EB5-4230-985D-2F2CC18541DE}"/>
              </a:ext>
            </a:extLst>
          </p:cNvPr>
          <p:cNvSpPr>
            <a:spLocks noGrp="1"/>
          </p:cNvSpPr>
          <p:nvPr>
            <p:ph type="title"/>
          </p:nvPr>
        </p:nvSpPr>
        <p:spPr/>
        <p:txBody>
          <a:bodyPr/>
          <a:lstStyle/>
          <a:p>
            <a:r>
              <a:rPr lang="it-IT" dirty="0"/>
              <a:t>Gestione manutentori</a:t>
            </a:r>
          </a:p>
        </p:txBody>
      </p:sp>
      <p:sp>
        <p:nvSpPr>
          <p:cNvPr id="3" name="Segnaposto contenuto 2">
            <a:extLst>
              <a:ext uri="{FF2B5EF4-FFF2-40B4-BE49-F238E27FC236}">
                <a16:creationId xmlns:a16="http://schemas.microsoft.com/office/drawing/2014/main" id="{B66FE2F1-8FF7-433E-AB91-F937977C6CA5}"/>
              </a:ext>
            </a:extLst>
          </p:cNvPr>
          <p:cNvSpPr>
            <a:spLocks noGrp="1"/>
          </p:cNvSpPr>
          <p:nvPr>
            <p:ph idx="1"/>
          </p:nvPr>
        </p:nvSpPr>
        <p:spPr/>
        <p:txBody>
          <a:bodyPr/>
          <a:lstStyle/>
          <a:p>
            <a:r>
              <a:rPr lang="it-IT" dirty="0" err="1"/>
              <a:t>ManBP</a:t>
            </a:r>
            <a:r>
              <a:rPr lang="it-IT" dirty="0"/>
              <a:t> permette di gestire le informazioni di base per ogni manutentore.</a:t>
            </a:r>
          </a:p>
          <a:p>
            <a:endParaRPr lang="it-IT" dirty="0"/>
          </a:p>
        </p:txBody>
      </p:sp>
      <p:pic>
        <p:nvPicPr>
          <p:cNvPr id="4" name="Immagine 3">
            <a:extLst>
              <a:ext uri="{FF2B5EF4-FFF2-40B4-BE49-F238E27FC236}">
                <a16:creationId xmlns:a16="http://schemas.microsoft.com/office/drawing/2014/main" id="{D58D7159-8FC0-43F9-9F5F-D35D70BD4F04}"/>
              </a:ext>
            </a:extLst>
          </p:cNvPr>
          <p:cNvPicPr>
            <a:picLocks noChangeAspect="1"/>
          </p:cNvPicPr>
          <p:nvPr/>
        </p:nvPicPr>
        <p:blipFill>
          <a:blip r:embed="rId2"/>
          <a:stretch>
            <a:fillRect/>
          </a:stretch>
        </p:blipFill>
        <p:spPr>
          <a:xfrm>
            <a:off x="2209800" y="2001504"/>
            <a:ext cx="6876058" cy="3865895"/>
          </a:xfrm>
          <a:prstGeom prst="rect">
            <a:avLst/>
          </a:prstGeom>
        </p:spPr>
      </p:pic>
    </p:spTree>
    <p:extLst>
      <p:ext uri="{BB962C8B-B14F-4D97-AF65-F5344CB8AC3E}">
        <p14:creationId xmlns:p14="http://schemas.microsoft.com/office/powerpoint/2010/main" val="2475436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F65D35-EC6B-44C4-BF8C-45FFD6940097}"/>
              </a:ext>
            </a:extLst>
          </p:cNvPr>
          <p:cNvSpPr>
            <a:spLocks noGrp="1"/>
          </p:cNvSpPr>
          <p:nvPr>
            <p:ph type="title"/>
          </p:nvPr>
        </p:nvSpPr>
        <p:spPr/>
        <p:txBody>
          <a:bodyPr/>
          <a:lstStyle/>
          <a:p>
            <a:r>
              <a:rPr lang="it-IT" dirty="0"/>
              <a:t>Gestione attrezzature</a:t>
            </a:r>
          </a:p>
        </p:txBody>
      </p:sp>
      <p:sp>
        <p:nvSpPr>
          <p:cNvPr id="3" name="Segnaposto contenuto 2">
            <a:extLst>
              <a:ext uri="{FF2B5EF4-FFF2-40B4-BE49-F238E27FC236}">
                <a16:creationId xmlns:a16="http://schemas.microsoft.com/office/drawing/2014/main" id="{555D332B-9A62-4834-82AC-7DDB30E0CC44}"/>
              </a:ext>
            </a:extLst>
          </p:cNvPr>
          <p:cNvSpPr>
            <a:spLocks noGrp="1"/>
          </p:cNvSpPr>
          <p:nvPr>
            <p:ph idx="1"/>
          </p:nvPr>
        </p:nvSpPr>
        <p:spPr/>
        <p:txBody>
          <a:bodyPr/>
          <a:lstStyle/>
          <a:p>
            <a:r>
              <a:rPr lang="it-IT" dirty="0" err="1"/>
              <a:t>ManBP</a:t>
            </a:r>
            <a:r>
              <a:rPr lang="it-IT" dirty="0"/>
              <a:t> permette di creare e gestire varie tipologie di attrezzature.</a:t>
            </a:r>
          </a:p>
          <a:p>
            <a:endParaRPr lang="it-IT" dirty="0"/>
          </a:p>
        </p:txBody>
      </p:sp>
      <p:pic>
        <p:nvPicPr>
          <p:cNvPr id="4" name="Immagine 3">
            <a:extLst>
              <a:ext uri="{FF2B5EF4-FFF2-40B4-BE49-F238E27FC236}">
                <a16:creationId xmlns:a16="http://schemas.microsoft.com/office/drawing/2014/main" id="{A357D6CA-4CA7-4EBA-BF51-FFCEF7C18402}"/>
              </a:ext>
            </a:extLst>
          </p:cNvPr>
          <p:cNvPicPr>
            <a:picLocks noChangeAspect="1"/>
          </p:cNvPicPr>
          <p:nvPr/>
        </p:nvPicPr>
        <p:blipFill>
          <a:blip r:embed="rId2"/>
          <a:stretch>
            <a:fillRect/>
          </a:stretch>
        </p:blipFill>
        <p:spPr>
          <a:xfrm>
            <a:off x="2048371" y="1828800"/>
            <a:ext cx="6876058" cy="3865895"/>
          </a:xfrm>
          <a:prstGeom prst="rect">
            <a:avLst/>
          </a:prstGeom>
        </p:spPr>
      </p:pic>
    </p:spTree>
    <p:extLst>
      <p:ext uri="{BB962C8B-B14F-4D97-AF65-F5344CB8AC3E}">
        <p14:creationId xmlns:p14="http://schemas.microsoft.com/office/powerpoint/2010/main" val="4189550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41FD34-8C50-4DE2-AABE-FB0E076DFA5C}"/>
              </a:ext>
            </a:extLst>
          </p:cNvPr>
          <p:cNvSpPr>
            <a:spLocks noGrp="1"/>
          </p:cNvSpPr>
          <p:nvPr>
            <p:ph type="title"/>
          </p:nvPr>
        </p:nvSpPr>
        <p:spPr/>
        <p:txBody>
          <a:bodyPr/>
          <a:lstStyle/>
          <a:p>
            <a:r>
              <a:rPr lang="it-IT" dirty="0"/>
              <a:t>Gestione magazzino</a:t>
            </a:r>
          </a:p>
        </p:txBody>
      </p:sp>
      <p:sp>
        <p:nvSpPr>
          <p:cNvPr id="3" name="Segnaposto contenuto 2">
            <a:extLst>
              <a:ext uri="{FF2B5EF4-FFF2-40B4-BE49-F238E27FC236}">
                <a16:creationId xmlns:a16="http://schemas.microsoft.com/office/drawing/2014/main" id="{45D7D2D9-39B9-4588-B420-B59511946072}"/>
              </a:ext>
            </a:extLst>
          </p:cNvPr>
          <p:cNvSpPr>
            <a:spLocks noGrp="1"/>
          </p:cNvSpPr>
          <p:nvPr>
            <p:ph idx="1"/>
          </p:nvPr>
        </p:nvSpPr>
        <p:spPr/>
        <p:txBody>
          <a:bodyPr/>
          <a:lstStyle/>
          <a:p>
            <a:r>
              <a:rPr lang="it-IT" dirty="0"/>
              <a:t>Il software permette di gestire anche il magazzino e la gestione minima dei prodotti.</a:t>
            </a:r>
          </a:p>
          <a:p>
            <a:endParaRPr lang="it-IT" dirty="0"/>
          </a:p>
        </p:txBody>
      </p:sp>
      <p:pic>
        <p:nvPicPr>
          <p:cNvPr id="5" name="Immagine 4">
            <a:extLst>
              <a:ext uri="{FF2B5EF4-FFF2-40B4-BE49-F238E27FC236}">
                <a16:creationId xmlns:a16="http://schemas.microsoft.com/office/drawing/2014/main" id="{53A06BA9-926F-4CCE-A1F3-10BE1C47ED0B}"/>
              </a:ext>
            </a:extLst>
          </p:cNvPr>
          <p:cNvPicPr>
            <a:picLocks noChangeAspect="1"/>
          </p:cNvPicPr>
          <p:nvPr/>
        </p:nvPicPr>
        <p:blipFill>
          <a:blip r:embed="rId2"/>
          <a:stretch>
            <a:fillRect/>
          </a:stretch>
        </p:blipFill>
        <p:spPr>
          <a:xfrm>
            <a:off x="2241884" y="1884694"/>
            <a:ext cx="6740525" cy="3789695"/>
          </a:xfrm>
          <a:prstGeom prst="rect">
            <a:avLst/>
          </a:prstGeom>
        </p:spPr>
      </p:pic>
    </p:spTree>
    <p:extLst>
      <p:ext uri="{BB962C8B-B14F-4D97-AF65-F5344CB8AC3E}">
        <p14:creationId xmlns:p14="http://schemas.microsoft.com/office/powerpoint/2010/main" val="205249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41FD34-8C50-4DE2-AABE-FB0E076DFA5C}"/>
              </a:ext>
            </a:extLst>
          </p:cNvPr>
          <p:cNvSpPr>
            <a:spLocks noGrp="1"/>
          </p:cNvSpPr>
          <p:nvPr>
            <p:ph type="title"/>
          </p:nvPr>
        </p:nvSpPr>
        <p:spPr/>
        <p:txBody>
          <a:bodyPr/>
          <a:lstStyle/>
          <a:p>
            <a:r>
              <a:rPr lang="it-IT" dirty="0"/>
              <a:t>Gestione costi</a:t>
            </a:r>
          </a:p>
        </p:txBody>
      </p:sp>
      <p:sp>
        <p:nvSpPr>
          <p:cNvPr id="3" name="Segnaposto contenuto 2">
            <a:extLst>
              <a:ext uri="{FF2B5EF4-FFF2-40B4-BE49-F238E27FC236}">
                <a16:creationId xmlns:a16="http://schemas.microsoft.com/office/drawing/2014/main" id="{45D7D2D9-39B9-4588-B420-B59511946072}"/>
              </a:ext>
            </a:extLst>
          </p:cNvPr>
          <p:cNvSpPr>
            <a:spLocks noGrp="1"/>
          </p:cNvSpPr>
          <p:nvPr>
            <p:ph idx="1"/>
          </p:nvPr>
        </p:nvSpPr>
        <p:spPr/>
        <p:txBody>
          <a:bodyPr/>
          <a:lstStyle/>
          <a:p>
            <a:r>
              <a:rPr lang="it-IT" dirty="0"/>
              <a:t>Il software permette di gestire i costi legati ad ogni singolo intervento. Costi legati al manutentore, costi legati ai pezzi di ricambio.</a:t>
            </a:r>
          </a:p>
          <a:p>
            <a:endParaRPr lang="it-IT" dirty="0"/>
          </a:p>
        </p:txBody>
      </p:sp>
      <p:pic>
        <p:nvPicPr>
          <p:cNvPr id="6" name="Immagine 5">
            <a:extLst>
              <a:ext uri="{FF2B5EF4-FFF2-40B4-BE49-F238E27FC236}">
                <a16:creationId xmlns:a16="http://schemas.microsoft.com/office/drawing/2014/main" id="{8C8FE435-43F3-4061-AEF9-1E9BDDF8E8F7}"/>
              </a:ext>
            </a:extLst>
          </p:cNvPr>
          <p:cNvPicPr>
            <a:picLocks noChangeAspect="1"/>
          </p:cNvPicPr>
          <p:nvPr/>
        </p:nvPicPr>
        <p:blipFill>
          <a:blip r:embed="rId2"/>
          <a:stretch>
            <a:fillRect/>
          </a:stretch>
        </p:blipFill>
        <p:spPr>
          <a:xfrm>
            <a:off x="2245895" y="2077704"/>
            <a:ext cx="6740525" cy="3789695"/>
          </a:xfrm>
          <a:prstGeom prst="rect">
            <a:avLst/>
          </a:prstGeom>
        </p:spPr>
      </p:pic>
    </p:spTree>
    <p:extLst>
      <p:ext uri="{BB962C8B-B14F-4D97-AF65-F5344CB8AC3E}">
        <p14:creationId xmlns:p14="http://schemas.microsoft.com/office/powerpoint/2010/main" val="1017755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1"/>
            <a:ext cx="6858000" cy="715962"/>
          </a:xfrm>
          <a:noFill/>
        </p:spPr>
        <p:txBody>
          <a:bodyPr>
            <a:normAutofit fontScale="90000"/>
          </a:bodyPr>
          <a:lstStyle/>
          <a:p>
            <a:r>
              <a:rPr lang="en-US" dirty="0" err="1">
                <a:solidFill>
                  <a:schemeClr val="accent1"/>
                </a:solidFill>
              </a:rPr>
              <a:t>Manutenzione</a:t>
            </a:r>
            <a:r>
              <a:rPr lang="en-US" dirty="0">
                <a:solidFill>
                  <a:schemeClr val="accent1"/>
                </a:solidFill>
              </a:rPr>
              <a:t> </a:t>
            </a:r>
            <a:r>
              <a:rPr lang="en-US" dirty="0" err="1">
                <a:solidFill>
                  <a:schemeClr val="accent1"/>
                </a:solidFill>
              </a:rPr>
              <a:t>applicata</a:t>
            </a:r>
            <a:r>
              <a:rPr lang="en-US" dirty="0">
                <a:solidFill>
                  <a:schemeClr val="accent1"/>
                </a:solidFill>
              </a:rPr>
              <a:t> al mondo </a:t>
            </a:r>
            <a:r>
              <a:rPr lang="en-US" dirty="0" err="1">
                <a:solidFill>
                  <a:schemeClr val="accent1"/>
                </a:solidFill>
              </a:rPr>
              <a:t>industriale</a:t>
            </a:r>
            <a:endParaRPr lang="en-US" dirty="0">
              <a:solidFill>
                <a:schemeClr val="accent1"/>
              </a:solidFill>
            </a:endParaRPr>
          </a:p>
        </p:txBody>
      </p:sp>
      <p:pic>
        <p:nvPicPr>
          <p:cNvPr id="14" name="mechanical_ar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6248" y="575688"/>
            <a:ext cx="2451576" cy="3916257"/>
          </a:xfrm>
          <a:prstGeom prst="rect">
            <a:avLst/>
          </a:prstGeom>
        </p:spPr>
      </p:pic>
      <p:pic>
        <p:nvPicPr>
          <p:cNvPr id="7" name="factor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1761649"/>
            <a:ext cx="4275698" cy="2940730"/>
          </a:xfrm>
          <a:prstGeom prst="rect">
            <a:avLst/>
          </a:prstGeom>
        </p:spPr>
      </p:pic>
      <p:pic>
        <p:nvPicPr>
          <p:cNvPr id="8" name="build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082811"/>
            <a:ext cx="3619500" cy="2149203"/>
          </a:xfrm>
          <a:prstGeom prst="rect">
            <a:avLst/>
          </a:prstGeom>
        </p:spPr>
      </p:pic>
      <p:pic>
        <p:nvPicPr>
          <p:cNvPr id="9" name="palle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4463370"/>
            <a:ext cx="3152079" cy="2623230"/>
          </a:xfrm>
          <a:prstGeom prst="rect">
            <a:avLst/>
          </a:prstGeom>
        </p:spPr>
      </p:pic>
      <p:pic>
        <p:nvPicPr>
          <p:cNvPr id="11" name="truck"/>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1818" y="4762500"/>
            <a:ext cx="2545880" cy="243273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95675" y="4839968"/>
            <a:ext cx="2493377" cy="1870033"/>
          </a:xfrm>
          <a:prstGeom prst="rect">
            <a:avLst/>
          </a:prstGeom>
        </p:spPr>
      </p:pic>
    </p:spTree>
    <p:extLst>
      <p:ext uri="{BB962C8B-B14F-4D97-AF65-F5344CB8AC3E}">
        <p14:creationId xmlns:p14="http://schemas.microsoft.com/office/powerpoint/2010/main" val="3066539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t>Dettagli</a:t>
            </a:r>
            <a:endParaRPr lang="en-US" dirty="0"/>
          </a:p>
        </p:txBody>
      </p:sp>
      <p:pic>
        <p:nvPicPr>
          <p:cNvPr id="9" name="Content Placeholder 8"/>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43000" y="914400"/>
            <a:ext cx="3474334" cy="3970668"/>
          </a:xfrm>
        </p:spPr>
      </p:pic>
      <p:sp>
        <p:nvSpPr>
          <p:cNvPr id="7" name="Content Placeholder 6"/>
          <p:cNvSpPr>
            <a:spLocks noGrp="1"/>
          </p:cNvSpPr>
          <p:nvPr>
            <p:ph sz="half" idx="2"/>
          </p:nvPr>
        </p:nvSpPr>
        <p:spPr>
          <a:xfrm>
            <a:off x="5638800" y="1219200"/>
            <a:ext cx="3276600" cy="3962400"/>
          </a:xfrm>
        </p:spPr>
        <p:txBody>
          <a:bodyPr/>
          <a:lstStyle/>
          <a:p>
            <a:r>
              <a:rPr lang="en-US" dirty="0"/>
              <a:t>www.marcobuttolo.com</a:t>
            </a:r>
          </a:p>
          <a:p>
            <a:endParaRPr lang="en-US" dirty="0"/>
          </a:p>
          <a:p>
            <a:r>
              <a:rPr lang="en-US" dirty="0"/>
              <a:t>Cell: 3388772426</a:t>
            </a:r>
          </a:p>
          <a:p>
            <a:endParaRPr lang="en-US" dirty="0"/>
          </a:p>
          <a:p>
            <a:r>
              <a:rPr lang="en-US" dirty="0"/>
              <a:t>Mail: mbuttolo@libero.it</a:t>
            </a:r>
          </a:p>
        </p:txBody>
      </p:sp>
    </p:spTree>
    <p:extLst>
      <p:ext uri="{BB962C8B-B14F-4D97-AF65-F5344CB8AC3E}">
        <p14:creationId xmlns:p14="http://schemas.microsoft.com/office/powerpoint/2010/main" val="1071047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noAutofit/>
          </a:bodyPr>
          <a:lstStyle/>
          <a:p>
            <a:r>
              <a:rPr lang="en-US" sz="3600" dirty="0" err="1">
                <a:ln>
                  <a:solidFill>
                    <a:schemeClr val="accent1"/>
                  </a:solidFill>
                </a:ln>
                <a:solidFill>
                  <a:schemeClr val="accent2"/>
                </a:solidFill>
              </a:rPr>
              <a:t>ManBP</a:t>
            </a:r>
            <a:r>
              <a:rPr lang="en-US" sz="3600" dirty="0">
                <a:ln>
                  <a:solidFill>
                    <a:schemeClr val="accent1"/>
                  </a:solidFill>
                </a:ln>
                <a:solidFill>
                  <a:schemeClr val="accent2"/>
                </a:solidFill>
              </a:rPr>
              <a:t> 1.0</a:t>
            </a:r>
            <a:endParaRPr lang="en-US" sz="3600" dirty="0">
              <a:ln>
                <a:solidFill>
                  <a:schemeClr val="accent1"/>
                </a:solidFill>
              </a:ln>
              <a:solidFill>
                <a:schemeClr val="tx2">
                  <a:lumMod val="20000"/>
                  <a:lumOff val="80000"/>
                </a:schemeClr>
              </a:solidFill>
            </a:endParaRPr>
          </a:p>
        </p:txBody>
      </p:sp>
      <p:sp>
        <p:nvSpPr>
          <p:cNvPr id="3" name="Content Placeholder 2"/>
          <p:cNvSpPr>
            <a:spLocks noGrp="1"/>
          </p:cNvSpPr>
          <p:nvPr>
            <p:ph idx="1"/>
          </p:nvPr>
        </p:nvSpPr>
        <p:spPr/>
        <p:txBody>
          <a:bodyPr>
            <a:normAutofit/>
          </a:bodyPr>
          <a:lstStyle/>
          <a:p>
            <a:pPr algn="just"/>
            <a:r>
              <a:rPr lang="en-US" dirty="0" err="1"/>
              <a:t>Oggi</a:t>
            </a:r>
            <a:r>
              <a:rPr lang="en-US" dirty="0"/>
              <a:t> la </a:t>
            </a:r>
            <a:r>
              <a:rPr lang="en-US" dirty="0" err="1"/>
              <a:t>manutenzione</a:t>
            </a:r>
            <a:r>
              <a:rPr lang="en-US" dirty="0"/>
              <a:t> </a:t>
            </a:r>
            <a:r>
              <a:rPr lang="en-US" dirty="0" err="1"/>
              <a:t>industriale</a:t>
            </a:r>
            <a:r>
              <a:rPr lang="en-US" dirty="0"/>
              <a:t> è un </a:t>
            </a:r>
            <a:r>
              <a:rPr lang="en-US" dirty="0" err="1"/>
              <a:t>settore</a:t>
            </a:r>
            <a:r>
              <a:rPr lang="en-US" dirty="0"/>
              <a:t> </a:t>
            </a:r>
            <a:r>
              <a:rPr lang="en-US" dirty="0" err="1"/>
              <a:t>dell’ingegneria</a:t>
            </a:r>
            <a:r>
              <a:rPr lang="en-US" dirty="0"/>
              <a:t> molto </a:t>
            </a:r>
            <a:r>
              <a:rPr lang="en-US" dirty="0" err="1"/>
              <a:t>importante</a:t>
            </a:r>
            <a:r>
              <a:rPr lang="en-US" dirty="0"/>
              <a:t>. La </a:t>
            </a:r>
            <a:r>
              <a:rPr lang="en-US" dirty="0" err="1"/>
              <a:t>possibilità</a:t>
            </a:r>
            <a:r>
              <a:rPr lang="en-US" dirty="0"/>
              <a:t> di </a:t>
            </a:r>
            <a:r>
              <a:rPr lang="en-US" dirty="0" err="1"/>
              <a:t>tenere</a:t>
            </a:r>
            <a:r>
              <a:rPr lang="en-US" dirty="0"/>
              <a:t> una </a:t>
            </a:r>
            <a:r>
              <a:rPr lang="en-US" dirty="0" err="1"/>
              <a:t>macchina</a:t>
            </a:r>
            <a:r>
              <a:rPr lang="en-US" dirty="0"/>
              <a:t>/</a:t>
            </a:r>
            <a:r>
              <a:rPr lang="en-US" dirty="0" err="1"/>
              <a:t>impianto</a:t>
            </a:r>
            <a:r>
              <a:rPr lang="en-US" dirty="0"/>
              <a:t> in </a:t>
            </a:r>
            <a:r>
              <a:rPr lang="en-US" dirty="0" err="1"/>
              <a:t>buona</a:t>
            </a:r>
            <a:r>
              <a:rPr lang="en-US" dirty="0"/>
              <a:t> salute </a:t>
            </a:r>
            <a:r>
              <a:rPr lang="en-US" dirty="0" err="1"/>
              <a:t>onde</a:t>
            </a:r>
            <a:r>
              <a:rPr lang="en-US" dirty="0"/>
              <a:t> </a:t>
            </a:r>
            <a:r>
              <a:rPr lang="en-US" dirty="0" err="1"/>
              <a:t>evitare</a:t>
            </a:r>
            <a:r>
              <a:rPr lang="en-US" dirty="0"/>
              <a:t> fermi </a:t>
            </a:r>
            <a:r>
              <a:rPr lang="en-US" dirty="0" err="1"/>
              <a:t>che</a:t>
            </a:r>
            <a:r>
              <a:rPr lang="en-US" dirty="0"/>
              <a:t> </a:t>
            </a:r>
            <a:r>
              <a:rPr lang="en-US" dirty="0" err="1"/>
              <a:t>potrebbero</a:t>
            </a:r>
            <a:r>
              <a:rPr lang="en-US" dirty="0"/>
              <a:t> </a:t>
            </a:r>
            <a:r>
              <a:rPr lang="en-US" dirty="0" err="1"/>
              <a:t>portare</a:t>
            </a:r>
            <a:r>
              <a:rPr lang="en-US" dirty="0"/>
              <a:t> </a:t>
            </a:r>
            <a:r>
              <a:rPr lang="en-US" dirty="0" err="1"/>
              <a:t>inevitabilmente</a:t>
            </a:r>
            <a:r>
              <a:rPr lang="en-US" dirty="0"/>
              <a:t> a </a:t>
            </a:r>
            <a:r>
              <a:rPr lang="en-US" dirty="0" err="1"/>
              <a:t>costi</a:t>
            </a:r>
            <a:r>
              <a:rPr lang="en-US" dirty="0"/>
              <a:t> </a:t>
            </a:r>
            <a:r>
              <a:rPr lang="en-US" dirty="0" err="1"/>
              <a:t>piuttosto</a:t>
            </a:r>
            <a:r>
              <a:rPr lang="en-US" dirty="0"/>
              <a:t> </a:t>
            </a:r>
            <a:r>
              <a:rPr lang="en-US" dirty="0" err="1"/>
              <a:t>alti</a:t>
            </a:r>
            <a:r>
              <a:rPr lang="en-US" dirty="0"/>
              <a:t> non è </a:t>
            </a:r>
            <a:r>
              <a:rPr lang="en-US" dirty="0" err="1"/>
              <a:t>più</a:t>
            </a:r>
            <a:r>
              <a:rPr lang="en-US" dirty="0"/>
              <a:t> vista solo come una </a:t>
            </a:r>
            <a:r>
              <a:rPr lang="en-US" dirty="0" err="1"/>
              <a:t>questione</a:t>
            </a:r>
            <a:r>
              <a:rPr lang="en-US" dirty="0"/>
              <a:t> di </a:t>
            </a:r>
            <a:r>
              <a:rPr lang="en-US" dirty="0" err="1"/>
              <a:t>secondaria</a:t>
            </a:r>
            <a:r>
              <a:rPr lang="en-US" dirty="0"/>
              <a:t> </a:t>
            </a:r>
            <a:r>
              <a:rPr lang="en-US" dirty="0" err="1"/>
              <a:t>importanza</a:t>
            </a:r>
            <a:r>
              <a:rPr lang="en-US" dirty="0"/>
              <a:t>.</a:t>
            </a:r>
          </a:p>
          <a:p>
            <a:pPr algn="just"/>
            <a:endParaRPr lang="en-US" dirty="0"/>
          </a:p>
          <a:p>
            <a:pPr algn="just"/>
            <a:r>
              <a:rPr lang="it-IT" dirty="0"/>
              <a:t>Il costo di gestione della manutenzione di un impianto industriale ha un peso importante nelle voci di bilancio, soprattutto in realtà complesse e strutturate; per questo motivo gestire con attenzione questo aspetto può portare ad un </a:t>
            </a:r>
            <a:r>
              <a:rPr lang="it-IT"/>
              <a:t>sensibile risparmio</a:t>
            </a:r>
            <a:endParaRPr lang="en-US" b="1" u="sng" dirty="0"/>
          </a:p>
        </p:txBody>
      </p:sp>
    </p:spTree>
    <p:extLst>
      <p:ext uri="{BB962C8B-B14F-4D97-AF65-F5344CB8AC3E}">
        <p14:creationId xmlns:p14="http://schemas.microsoft.com/office/powerpoint/2010/main" val="1528567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noAutofit/>
          </a:bodyPr>
          <a:lstStyle/>
          <a:p>
            <a:r>
              <a:rPr lang="en-US" sz="3400" dirty="0" err="1">
                <a:ln>
                  <a:solidFill>
                    <a:schemeClr val="accent1"/>
                  </a:solidFill>
                </a:ln>
                <a:solidFill>
                  <a:schemeClr val="accent2"/>
                </a:solidFill>
              </a:rPr>
              <a:t>ManBP</a:t>
            </a:r>
            <a:r>
              <a:rPr lang="en-US" sz="3400" dirty="0">
                <a:ln>
                  <a:solidFill>
                    <a:schemeClr val="accent1"/>
                  </a:solidFill>
                </a:ln>
                <a:solidFill>
                  <a:schemeClr val="accent2"/>
                </a:solidFill>
              </a:rPr>
              <a:t> </a:t>
            </a:r>
            <a:r>
              <a:rPr lang="en-US" sz="3400" dirty="0" err="1">
                <a:ln>
                  <a:solidFill>
                    <a:schemeClr val="accent1"/>
                  </a:solidFill>
                </a:ln>
                <a:solidFill>
                  <a:schemeClr val="accent2"/>
                </a:solidFill>
              </a:rPr>
              <a:t>versione</a:t>
            </a:r>
            <a:r>
              <a:rPr lang="en-US" sz="3400" dirty="0">
                <a:ln>
                  <a:solidFill>
                    <a:schemeClr val="accent1"/>
                  </a:solidFill>
                </a:ln>
                <a:solidFill>
                  <a:schemeClr val="accent2"/>
                </a:solidFill>
              </a:rPr>
              <a:t> 1.0</a:t>
            </a:r>
            <a:endParaRPr lang="en-US" sz="3400" dirty="0">
              <a:ln>
                <a:solidFill>
                  <a:schemeClr val="accent1"/>
                </a:solidFill>
              </a:ln>
              <a:solidFill>
                <a:schemeClr val="tx2">
                  <a:lumMod val="20000"/>
                  <a:lumOff val="80000"/>
                </a:schemeClr>
              </a:solidFill>
            </a:endParaRPr>
          </a:p>
        </p:txBody>
      </p:sp>
      <p:sp>
        <p:nvSpPr>
          <p:cNvPr id="3" name="Content Placeholder 2"/>
          <p:cNvSpPr>
            <a:spLocks noGrp="1"/>
          </p:cNvSpPr>
          <p:nvPr>
            <p:ph idx="1"/>
          </p:nvPr>
        </p:nvSpPr>
        <p:spPr>
          <a:xfrm>
            <a:off x="2209800" y="990600"/>
            <a:ext cx="6324600" cy="5257799"/>
          </a:xfrm>
        </p:spPr>
        <p:txBody>
          <a:bodyPr>
            <a:normAutofit fontScale="92500" lnSpcReduction="10000"/>
          </a:bodyPr>
          <a:lstStyle/>
          <a:p>
            <a:r>
              <a:rPr lang="en-US" b="1" u="sng" dirty="0" err="1"/>
              <a:t>ManBP</a:t>
            </a:r>
            <a:r>
              <a:rPr lang="en-US" dirty="0"/>
              <a:t> è un software </a:t>
            </a:r>
            <a:r>
              <a:rPr lang="en-US" dirty="0" err="1"/>
              <a:t>che</a:t>
            </a:r>
            <a:r>
              <a:rPr lang="en-US" dirty="0"/>
              <a:t> </a:t>
            </a:r>
            <a:r>
              <a:rPr lang="en-US" dirty="0" err="1"/>
              <a:t>permette</a:t>
            </a:r>
            <a:r>
              <a:rPr lang="en-US" dirty="0"/>
              <a:t> di </a:t>
            </a:r>
            <a:r>
              <a:rPr lang="en-US" dirty="0" err="1"/>
              <a:t>schedulare</a:t>
            </a:r>
            <a:r>
              <a:rPr lang="en-US" dirty="0"/>
              <a:t> </a:t>
            </a:r>
            <a:r>
              <a:rPr lang="en-US" dirty="0" err="1"/>
              <a:t>tutte</a:t>
            </a:r>
            <a:r>
              <a:rPr lang="en-US" dirty="0"/>
              <a:t> le </a:t>
            </a:r>
            <a:r>
              <a:rPr lang="en-US" dirty="0" err="1"/>
              <a:t>operazioni</a:t>
            </a:r>
            <a:r>
              <a:rPr lang="en-US" dirty="0"/>
              <a:t> di </a:t>
            </a:r>
            <a:r>
              <a:rPr lang="en-US" dirty="0" err="1"/>
              <a:t>manutenzione</a:t>
            </a:r>
            <a:r>
              <a:rPr lang="en-US" dirty="0"/>
              <a:t> </a:t>
            </a:r>
            <a:r>
              <a:rPr lang="en-US" dirty="0" err="1"/>
              <a:t>effettuate</a:t>
            </a:r>
            <a:r>
              <a:rPr lang="en-US" dirty="0"/>
              <a:t> </a:t>
            </a:r>
            <a:r>
              <a:rPr lang="en-US" dirty="0" err="1"/>
              <a:t>su</a:t>
            </a:r>
            <a:r>
              <a:rPr lang="en-US" dirty="0"/>
              <a:t> una </a:t>
            </a:r>
            <a:r>
              <a:rPr lang="en-US" dirty="0" err="1"/>
              <a:t>macchina</a:t>
            </a:r>
            <a:r>
              <a:rPr lang="en-US" dirty="0"/>
              <a:t> o </a:t>
            </a:r>
            <a:r>
              <a:rPr lang="en-US" dirty="0" err="1"/>
              <a:t>su</a:t>
            </a:r>
            <a:r>
              <a:rPr lang="en-US" dirty="0"/>
              <a:t> un </a:t>
            </a:r>
            <a:r>
              <a:rPr lang="en-US" dirty="0" err="1"/>
              <a:t>determinato</a:t>
            </a:r>
            <a:r>
              <a:rPr lang="en-US" dirty="0"/>
              <a:t> </a:t>
            </a:r>
            <a:r>
              <a:rPr lang="en-US" dirty="0" err="1"/>
              <a:t>impianto</a:t>
            </a:r>
            <a:r>
              <a:rPr lang="en-US" dirty="0"/>
              <a:t>.</a:t>
            </a:r>
          </a:p>
          <a:p>
            <a:endParaRPr lang="en-US" dirty="0"/>
          </a:p>
          <a:p>
            <a:r>
              <a:rPr lang="en-US" dirty="0"/>
              <a:t>Esso è </a:t>
            </a:r>
            <a:r>
              <a:rPr lang="en-US" dirty="0" err="1"/>
              <a:t>composto</a:t>
            </a:r>
            <a:r>
              <a:rPr lang="en-US" dirty="0"/>
              <a:t> da moduli di </a:t>
            </a:r>
            <a:r>
              <a:rPr lang="en-US" dirty="0" err="1"/>
              <a:t>seguito</a:t>
            </a:r>
            <a:r>
              <a:rPr lang="en-US" dirty="0"/>
              <a:t> </a:t>
            </a:r>
            <a:r>
              <a:rPr lang="en-US" dirty="0" err="1"/>
              <a:t>elencati</a:t>
            </a:r>
            <a:r>
              <a:rPr lang="en-US" dirty="0"/>
              <a:t>:</a:t>
            </a:r>
          </a:p>
          <a:p>
            <a:endParaRPr lang="en-US" dirty="0"/>
          </a:p>
          <a:p>
            <a:pPr marL="457200" indent="-457200">
              <a:buFontTx/>
              <a:buAutoNum type="arabicParenR"/>
            </a:pPr>
            <a:r>
              <a:rPr lang="en-US" dirty="0"/>
              <a:t>Modulo </a:t>
            </a:r>
            <a:r>
              <a:rPr lang="en-US" dirty="0" err="1"/>
              <a:t>Visualizzazione</a:t>
            </a:r>
            <a:r>
              <a:rPr lang="en-US" dirty="0"/>
              <a:t> </a:t>
            </a:r>
            <a:r>
              <a:rPr lang="en-US" dirty="0" err="1"/>
              <a:t>delle</a:t>
            </a:r>
            <a:r>
              <a:rPr lang="en-US" dirty="0"/>
              <a:t> </a:t>
            </a:r>
            <a:r>
              <a:rPr lang="en-US" dirty="0" err="1"/>
              <a:t>manutenzioni</a:t>
            </a:r>
            <a:r>
              <a:rPr lang="en-US" dirty="0"/>
              <a:t> </a:t>
            </a:r>
            <a:r>
              <a:rPr lang="en-US" dirty="0" err="1"/>
              <a:t>attive</a:t>
            </a:r>
            <a:endParaRPr lang="en-US" dirty="0"/>
          </a:p>
          <a:p>
            <a:pPr marL="457200" indent="-457200">
              <a:buAutoNum type="arabicParenR"/>
            </a:pPr>
            <a:r>
              <a:rPr lang="en-US" dirty="0"/>
              <a:t>Modulo </a:t>
            </a:r>
            <a:r>
              <a:rPr lang="en-US" dirty="0" err="1"/>
              <a:t>schedulazione</a:t>
            </a:r>
            <a:r>
              <a:rPr lang="en-US" dirty="0"/>
              <a:t> </a:t>
            </a:r>
            <a:r>
              <a:rPr lang="en-US" dirty="0" err="1"/>
              <a:t>manutenzioni</a:t>
            </a:r>
            <a:endParaRPr lang="en-US" dirty="0"/>
          </a:p>
          <a:p>
            <a:pPr marL="457200" indent="-457200">
              <a:buAutoNum type="arabicParenR"/>
            </a:pPr>
            <a:r>
              <a:rPr lang="en-US" dirty="0"/>
              <a:t>Modulo </a:t>
            </a:r>
            <a:r>
              <a:rPr lang="en-US" dirty="0" err="1"/>
              <a:t>gestione</a:t>
            </a:r>
            <a:r>
              <a:rPr lang="en-US" dirty="0"/>
              <a:t> </a:t>
            </a:r>
            <a:r>
              <a:rPr lang="en-US" dirty="0" err="1"/>
              <a:t>macchine</a:t>
            </a:r>
            <a:endParaRPr lang="en-US" dirty="0"/>
          </a:p>
          <a:p>
            <a:pPr marL="457200" indent="-457200">
              <a:buAutoNum type="arabicParenR"/>
            </a:pPr>
            <a:r>
              <a:rPr lang="en-US" dirty="0"/>
              <a:t>Modulo </a:t>
            </a:r>
            <a:r>
              <a:rPr lang="en-US" dirty="0" err="1"/>
              <a:t>gestione</a:t>
            </a:r>
            <a:r>
              <a:rPr lang="en-US" dirty="0"/>
              <a:t> </a:t>
            </a:r>
            <a:r>
              <a:rPr lang="en-US" dirty="0" err="1"/>
              <a:t>manutentori</a:t>
            </a:r>
            <a:endParaRPr lang="en-US" dirty="0"/>
          </a:p>
          <a:p>
            <a:pPr marL="457200" indent="-457200">
              <a:buAutoNum type="arabicParenR"/>
            </a:pPr>
            <a:r>
              <a:rPr lang="en-US" dirty="0"/>
              <a:t>Modulo </a:t>
            </a:r>
            <a:r>
              <a:rPr lang="en-US" dirty="0" err="1"/>
              <a:t>gestione</a:t>
            </a:r>
            <a:r>
              <a:rPr lang="en-US" dirty="0"/>
              <a:t> </a:t>
            </a:r>
            <a:r>
              <a:rPr lang="en-US" dirty="0" err="1"/>
              <a:t>delle</a:t>
            </a:r>
            <a:r>
              <a:rPr lang="en-US" dirty="0"/>
              <a:t> </a:t>
            </a:r>
            <a:r>
              <a:rPr lang="en-US" dirty="0" err="1"/>
              <a:t>attrezzature</a:t>
            </a:r>
            <a:endParaRPr lang="en-US" dirty="0"/>
          </a:p>
          <a:p>
            <a:pPr marL="457200" indent="-457200">
              <a:buAutoNum type="arabicParenR"/>
            </a:pPr>
            <a:r>
              <a:rPr lang="en-US" dirty="0"/>
              <a:t>Modulo </a:t>
            </a:r>
            <a:r>
              <a:rPr lang="en-US" dirty="0" err="1"/>
              <a:t>gestione</a:t>
            </a:r>
            <a:r>
              <a:rPr lang="en-US" dirty="0"/>
              <a:t> </a:t>
            </a:r>
            <a:r>
              <a:rPr lang="en-US" dirty="0" err="1"/>
              <a:t>magazzino</a:t>
            </a:r>
            <a:endParaRPr lang="en-US" dirty="0"/>
          </a:p>
          <a:p>
            <a:pPr marL="457200" indent="-457200">
              <a:buAutoNum type="arabicParenR"/>
            </a:pPr>
            <a:r>
              <a:rPr lang="en-US" dirty="0"/>
              <a:t>Modulo </a:t>
            </a:r>
            <a:r>
              <a:rPr lang="en-US" dirty="0" err="1"/>
              <a:t>gestione</a:t>
            </a:r>
            <a:r>
              <a:rPr lang="en-US" dirty="0"/>
              <a:t> </a:t>
            </a:r>
            <a:r>
              <a:rPr lang="en-US" dirty="0" err="1"/>
              <a:t>costi</a:t>
            </a:r>
            <a:endParaRPr lang="en-US" dirty="0"/>
          </a:p>
          <a:p>
            <a:pPr marL="457200" indent="-457200">
              <a:buAutoNum type="arabicParenR"/>
            </a:pPr>
            <a:r>
              <a:rPr lang="en-US" dirty="0"/>
              <a:t>Modulo </a:t>
            </a:r>
            <a:r>
              <a:rPr lang="en-US" dirty="0" err="1"/>
              <a:t>gestione</a:t>
            </a:r>
            <a:r>
              <a:rPr lang="en-US" dirty="0"/>
              <a:t> </a:t>
            </a:r>
            <a:r>
              <a:rPr lang="en-US" dirty="0" err="1"/>
              <a:t>dei</a:t>
            </a:r>
            <a:r>
              <a:rPr lang="en-US" dirty="0"/>
              <a:t> </a:t>
            </a:r>
            <a:r>
              <a:rPr lang="en-US" dirty="0" err="1"/>
              <a:t>documenti</a:t>
            </a:r>
            <a:r>
              <a:rPr lang="en-US" dirty="0"/>
              <a:t> </a:t>
            </a:r>
          </a:p>
          <a:p>
            <a:pPr marL="457200" indent="-457200">
              <a:buAutoNum type="arabicParenR"/>
            </a:pPr>
            <a:r>
              <a:rPr lang="en-US" dirty="0"/>
              <a:t>Modulo </a:t>
            </a:r>
            <a:r>
              <a:rPr lang="en-US" dirty="0" err="1"/>
              <a:t>gestione</a:t>
            </a:r>
            <a:r>
              <a:rPr lang="en-US" dirty="0"/>
              <a:t> </a:t>
            </a:r>
            <a:r>
              <a:rPr lang="en-US" dirty="0" err="1"/>
              <a:t>storico</a:t>
            </a:r>
            <a:r>
              <a:rPr lang="en-US" dirty="0"/>
              <a:t> </a:t>
            </a:r>
            <a:r>
              <a:rPr lang="en-US" dirty="0" err="1"/>
              <a:t>manutenzioni</a:t>
            </a:r>
            <a:endParaRPr lang="en-US" dirty="0"/>
          </a:p>
          <a:p>
            <a:pPr marL="457200" indent="-457200">
              <a:buAutoNum type="arabicParenR"/>
            </a:pPr>
            <a:r>
              <a:rPr lang="en-US" dirty="0"/>
              <a:t>Modulo </a:t>
            </a:r>
            <a:r>
              <a:rPr lang="en-US" dirty="0" err="1"/>
              <a:t>gestione</a:t>
            </a:r>
            <a:r>
              <a:rPr lang="en-US" dirty="0"/>
              <a:t> </a:t>
            </a:r>
            <a:r>
              <a:rPr lang="en-US" dirty="0" err="1"/>
              <a:t>degli</a:t>
            </a:r>
            <a:r>
              <a:rPr lang="en-US" dirty="0"/>
              <a:t> </a:t>
            </a:r>
            <a:r>
              <a:rPr lang="en-US" dirty="0" err="1"/>
              <a:t>utenti</a:t>
            </a:r>
            <a:endParaRPr lang="en-US" dirty="0"/>
          </a:p>
          <a:p>
            <a:pPr marL="457200" indent="-457200">
              <a:buAutoNum type="arabicParenR"/>
            </a:pPr>
            <a:endParaRPr lang="en-US" dirty="0"/>
          </a:p>
          <a:p>
            <a:pPr marL="457200" indent="-457200">
              <a:buAutoNum type="arabicParenR"/>
            </a:pPr>
            <a:endParaRPr lang="en-US" dirty="0"/>
          </a:p>
        </p:txBody>
      </p:sp>
    </p:spTree>
    <p:extLst>
      <p:ext uri="{BB962C8B-B14F-4D97-AF65-F5344CB8AC3E}">
        <p14:creationId xmlns:p14="http://schemas.microsoft.com/office/powerpoint/2010/main" val="582755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noAutofit/>
          </a:bodyPr>
          <a:lstStyle/>
          <a:p>
            <a:r>
              <a:rPr lang="en-US" sz="3400" dirty="0" err="1">
                <a:ln>
                  <a:solidFill>
                    <a:schemeClr val="accent1"/>
                  </a:solidFill>
                </a:ln>
                <a:solidFill>
                  <a:schemeClr val="accent2"/>
                </a:solidFill>
              </a:rPr>
              <a:t>ManBP</a:t>
            </a:r>
            <a:r>
              <a:rPr lang="en-US" sz="3400" dirty="0">
                <a:ln>
                  <a:solidFill>
                    <a:schemeClr val="accent1"/>
                  </a:solidFill>
                </a:ln>
                <a:solidFill>
                  <a:schemeClr val="accent2"/>
                </a:solidFill>
              </a:rPr>
              <a:t> </a:t>
            </a:r>
            <a:r>
              <a:rPr lang="en-US" sz="3400" dirty="0" err="1">
                <a:ln>
                  <a:solidFill>
                    <a:schemeClr val="accent1"/>
                  </a:solidFill>
                </a:ln>
                <a:solidFill>
                  <a:schemeClr val="accent2"/>
                </a:solidFill>
              </a:rPr>
              <a:t>versione</a:t>
            </a:r>
            <a:r>
              <a:rPr lang="en-US" sz="3400" dirty="0">
                <a:ln>
                  <a:solidFill>
                    <a:schemeClr val="accent1"/>
                  </a:solidFill>
                </a:ln>
                <a:solidFill>
                  <a:schemeClr val="accent2"/>
                </a:solidFill>
              </a:rPr>
              <a:t> 1.0</a:t>
            </a:r>
            <a:endParaRPr lang="en-US" sz="3400" dirty="0">
              <a:ln>
                <a:solidFill>
                  <a:schemeClr val="accent1"/>
                </a:solidFill>
              </a:ln>
              <a:solidFill>
                <a:schemeClr val="tx2">
                  <a:lumMod val="20000"/>
                  <a:lumOff val="80000"/>
                </a:schemeClr>
              </a:solidFill>
            </a:endParaRPr>
          </a:p>
        </p:txBody>
      </p:sp>
      <p:sp>
        <p:nvSpPr>
          <p:cNvPr id="3" name="Content Placeholder 2"/>
          <p:cNvSpPr>
            <a:spLocks noGrp="1"/>
          </p:cNvSpPr>
          <p:nvPr>
            <p:ph idx="1"/>
          </p:nvPr>
        </p:nvSpPr>
        <p:spPr>
          <a:xfrm>
            <a:off x="2209800" y="990600"/>
            <a:ext cx="6858000" cy="5257799"/>
          </a:xfrm>
        </p:spPr>
        <p:txBody>
          <a:bodyPr>
            <a:normAutofit/>
          </a:bodyPr>
          <a:lstStyle/>
          <a:p>
            <a:r>
              <a:rPr lang="en-US" dirty="0"/>
              <a:t>La </a:t>
            </a:r>
            <a:r>
              <a:rPr lang="en-US" dirty="0" err="1"/>
              <a:t>seguente</a:t>
            </a:r>
            <a:r>
              <a:rPr lang="en-US" dirty="0"/>
              <a:t> </a:t>
            </a:r>
            <a:r>
              <a:rPr lang="en-US" dirty="0" err="1"/>
              <a:t>schermata</a:t>
            </a:r>
            <a:r>
              <a:rPr lang="en-US" dirty="0"/>
              <a:t> </a:t>
            </a:r>
            <a:r>
              <a:rPr lang="en-US" dirty="0" err="1"/>
              <a:t>mostra</a:t>
            </a:r>
            <a:r>
              <a:rPr lang="en-US" dirty="0"/>
              <a:t> il modulo di </a:t>
            </a:r>
            <a:r>
              <a:rPr lang="en-US" dirty="0" err="1"/>
              <a:t>visualizzazione</a:t>
            </a:r>
            <a:r>
              <a:rPr lang="en-US" dirty="0"/>
              <a:t> e </a:t>
            </a:r>
            <a:r>
              <a:rPr lang="en-US" dirty="0" err="1"/>
              <a:t>ricerca</a:t>
            </a:r>
            <a:r>
              <a:rPr lang="en-US" dirty="0"/>
              <a:t> </a:t>
            </a:r>
            <a:r>
              <a:rPr lang="en-US" dirty="0" err="1"/>
              <a:t>delle</a:t>
            </a:r>
            <a:r>
              <a:rPr lang="en-US" dirty="0"/>
              <a:t> </a:t>
            </a:r>
            <a:r>
              <a:rPr lang="en-US" dirty="0" err="1"/>
              <a:t>manutenzioni</a:t>
            </a:r>
            <a:r>
              <a:rPr lang="en-US" dirty="0"/>
              <a:t> </a:t>
            </a:r>
            <a:r>
              <a:rPr lang="en-US" dirty="0" err="1"/>
              <a:t>attive</a:t>
            </a:r>
            <a:r>
              <a:rPr lang="en-US" dirty="0"/>
              <a:t> (non </a:t>
            </a:r>
            <a:r>
              <a:rPr lang="en-US" dirty="0" err="1"/>
              <a:t>ancora</a:t>
            </a:r>
            <a:r>
              <a:rPr lang="en-US" dirty="0"/>
              <a:t> </a:t>
            </a:r>
            <a:r>
              <a:rPr lang="en-US" dirty="0" err="1"/>
              <a:t>chiuse</a:t>
            </a:r>
            <a:r>
              <a:rPr lang="en-US" dirty="0"/>
              <a:t>).</a:t>
            </a:r>
          </a:p>
          <a:p>
            <a:pPr marL="457200" indent="-457200">
              <a:buAutoNum type="arabicParenR"/>
            </a:pPr>
            <a:endParaRPr lang="en-US" dirty="0"/>
          </a:p>
          <a:p>
            <a:pPr marL="457200" indent="-457200">
              <a:buAutoNum type="arabicParenR"/>
            </a:pPr>
            <a:endParaRPr lang="en-US" dirty="0"/>
          </a:p>
        </p:txBody>
      </p:sp>
      <p:pic>
        <p:nvPicPr>
          <p:cNvPr id="5" name="Immagine 4">
            <a:extLst>
              <a:ext uri="{FF2B5EF4-FFF2-40B4-BE49-F238E27FC236}">
                <a16:creationId xmlns:a16="http://schemas.microsoft.com/office/drawing/2014/main" id="{3026994A-DC20-4E08-9C2C-C2CB53B32EA0}"/>
              </a:ext>
            </a:extLst>
          </p:cNvPr>
          <p:cNvPicPr>
            <a:picLocks noChangeAspect="1"/>
          </p:cNvPicPr>
          <p:nvPr/>
        </p:nvPicPr>
        <p:blipFill>
          <a:blip r:embed="rId2"/>
          <a:stretch>
            <a:fillRect/>
          </a:stretch>
        </p:blipFill>
        <p:spPr>
          <a:xfrm>
            <a:off x="1999182" y="1981200"/>
            <a:ext cx="7144818" cy="4020598"/>
          </a:xfrm>
          <a:prstGeom prst="rect">
            <a:avLst/>
          </a:prstGeom>
        </p:spPr>
      </p:pic>
    </p:spTree>
    <p:extLst>
      <p:ext uri="{BB962C8B-B14F-4D97-AF65-F5344CB8AC3E}">
        <p14:creationId xmlns:p14="http://schemas.microsoft.com/office/powerpoint/2010/main" val="993454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DB932F-77E0-4042-90FB-F0926FC3D29F}"/>
              </a:ext>
            </a:extLst>
          </p:cNvPr>
          <p:cNvSpPr>
            <a:spLocks noGrp="1"/>
          </p:cNvSpPr>
          <p:nvPr>
            <p:ph type="title"/>
          </p:nvPr>
        </p:nvSpPr>
        <p:spPr/>
        <p:txBody>
          <a:bodyPr/>
          <a:lstStyle/>
          <a:p>
            <a:r>
              <a:rPr lang="it-IT" dirty="0"/>
              <a:t>Gestione manutenzioni</a:t>
            </a:r>
          </a:p>
        </p:txBody>
      </p:sp>
      <p:sp>
        <p:nvSpPr>
          <p:cNvPr id="3" name="Segnaposto contenuto 2">
            <a:extLst>
              <a:ext uri="{FF2B5EF4-FFF2-40B4-BE49-F238E27FC236}">
                <a16:creationId xmlns:a16="http://schemas.microsoft.com/office/drawing/2014/main" id="{AB553816-E612-4DE5-B62B-298A02B4CAB6}"/>
              </a:ext>
            </a:extLst>
          </p:cNvPr>
          <p:cNvSpPr>
            <a:spLocks noGrp="1"/>
          </p:cNvSpPr>
          <p:nvPr>
            <p:ph idx="1"/>
          </p:nvPr>
        </p:nvSpPr>
        <p:spPr/>
        <p:txBody>
          <a:bodyPr/>
          <a:lstStyle/>
          <a:p>
            <a:pPr algn="just"/>
            <a:r>
              <a:rPr lang="it-IT" dirty="0"/>
              <a:t>La maschera principale è la maschera di gestione delle manutenzioni attive. Tale maschera permette di visualizzare in una comoda griglia le manutenzioni attive e quindi di poterle gestire. La gestione delle manutenzioni attive consiste nel gestirne il </a:t>
            </a:r>
            <a:r>
              <a:rPr lang="it-IT" b="1" dirty="0"/>
              <a:t>S.A.L (Stato di Avanzamento Lavori).</a:t>
            </a:r>
          </a:p>
          <a:p>
            <a:pPr algn="just"/>
            <a:endParaRPr lang="it-IT" dirty="0"/>
          </a:p>
          <a:p>
            <a:pPr algn="just"/>
            <a:r>
              <a:rPr lang="it-IT" dirty="0"/>
              <a:t>Cliccando sul pulsante </a:t>
            </a:r>
            <a:r>
              <a:rPr lang="it-IT" b="1" dirty="0"/>
              <a:t>GESTISCI</a:t>
            </a:r>
            <a:r>
              <a:rPr lang="it-IT" dirty="0"/>
              <a:t> è possibile accedere ad una maschera dettagliata con tutte le informazioni di base della manutenzione attiva/aperta selezionata.</a:t>
            </a:r>
          </a:p>
        </p:txBody>
      </p:sp>
    </p:spTree>
    <p:extLst>
      <p:ext uri="{BB962C8B-B14F-4D97-AF65-F5344CB8AC3E}">
        <p14:creationId xmlns:p14="http://schemas.microsoft.com/office/powerpoint/2010/main" val="3014849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DB932F-77E0-4042-90FB-F0926FC3D29F}"/>
              </a:ext>
            </a:extLst>
          </p:cNvPr>
          <p:cNvSpPr>
            <a:spLocks noGrp="1"/>
          </p:cNvSpPr>
          <p:nvPr>
            <p:ph type="title"/>
          </p:nvPr>
        </p:nvSpPr>
        <p:spPr/>
        <p:txBody>
          <a:bodyPr/>
          <a:lstStyle/>
          <a:p>
            <a:r>
              <a:rPr lang="it-IT" dirty="0"/>
              <a:t>Dettaglio manutenzioni</a:t>
            </a:r>
          </a:p>
        </p:txBody>
      </p:sp>
      <p:pic>
        <p:nvPicPr>
          <p:cNvPr id="4" name="Segnaposto contenuto 3">
            <a:extLst>
              <a:ext uri="{FF2B5EF4-FFF2-40B4-BE49-F238E27FC236}">
                <a16:creationId xmlns:a16="http://schemas.microsoft.com/office/drawing/2014/main" id="{E7D428F5-F110-4D05-BDA1-B7639A36FAC0}"/>
              </a:ext>
            </a:extLst>
          </p:cNvPr>
          <p:cNvPicPr>
            <a:picLocks noGrp="1" noChangeAspect="1"/>
          </p:cNvPicPr>
          <p:nvPr>
            <p:ph idx="1"/>
          </p:nvPr>
        </p:nvPicPr>
        <p:blipFill>
          <a:blip r:embed="rId2"/>
          <a:stretch>
            <a:fillRect/>
          </a:stretch>
        </p:blipFill>
        <p:spPr>
          <a:xfrm>
            <a:off x="2209800" y="1447800"/>
            <a:ext cx="6324600" cy="3359798"/>
          </a:xfrm>
          <a:prstGeom prst="rect">
            <a:avLst/>
          </a:prstGeom>
        </p:spPr>
      </p:pic>
    </p:spTree>
    <p:extLst>
      <p:ext uri="{BB962C8B-B14F-4D97-AF65-F5344CB8AC3E}">
        <p14:creationId xmlns:p14="http://schemas.microsoft.com/office/powerpoint/2010/main" val="3942391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A6B3D0-3FFD-43CA-A0D8-CE832E94504B}"/>
              </a:ext>
            </a:extLst>
          </p:cNvPr>
          <p:cNvSpPr>
            <a:spLocks noGrp="1"/>
          </p:cNvSpPr>
          <p:nvPr>
            <p:ph type="title"/>
          </p:nvPr>
        </p:nvSpPr>
        <p:spPr/>
        <p:txBody>
          <a:bodyPr/>
          <a:lstStyle/>
          <a:p>
            <a:r>
              <a:rPr lang="it-IT" dirty="0"/>
              <a:t>Gestione manutenzione aperta</a:t>
            </a:r>
          </a:p>
        </p:txBody>
      </p:sp>
      <p:sp>
        <p:nvSpPr>
          <p:cNvPr id="3" name="Segnaposto contenuto 2">
            <a:extLst>
              <a:ext uri="{FF2B5EF4-FFF2-40B4-BE49-F238E27FC236}">
                <a16:creationId xmlns:a16="http://schemas.microsoft.com/office/drawing/2014/main" id="{32645B35-9F5E-4B03-B0F4-CA381C5FCB97}"/>
              </a:ext>
            </a:extLst>
          </p:cNvPr>
          <p:cNvSpPr>
            <a:spLocks noGrp="1"/>
          </p:cNvSpPr>
          <p:nvPr>
            <p:ph idx="1"/>
          </p:nvPr>
        </p:nvSpPr>
        <p:spPr/>
        <p:txBody>
          <a:bodyPr/>
          <a:lstStyle/>
          <a:p>
            <a:pPr algn="just"/>
            <a:r>
              <a:rPr lang="it-IT" dirty="0"/>
              <a:t>Con il software </a:t>
            </a:r>
            <a:r>
              <a:rPr lang="it-IT" dirty="0" err="1"/>
              <a:t>ManBP</a:t>
            </a:r>
            <a:r>
              <a:rPr lang="it-IT" dirty="0"/>
              <a:t> è possibile gestire lo stato di avanzamento di una singola manutenzione attiva ed associare o eliminare componenti ed attrezzature durante lo svolgimento della manutenzione (per esempio: una manutenzione a priori schedulata con la possibilità di utilizzare determinati strumenti e componenti magari non necessita effettivamente di tutti quei strumenti/componenti).</a:t>
            </a:r>
          </a:p>
          <a:p>
            <a:pPr algn="just"/>
            <a:endParaRPr lang="it-IT" dirty="0"/>
          </a:p>
          <a:p>
            <a:pPr algn="just"/>
            <a:r>
              <a:rPr lang="it-IT" dirty="0"/>
              <a:t>Inoltre, sempre su una manutenzione aperta, è possibile associare allegati e/o reports in formato TXT o PDF.</a:t>
            </a:r>
          </a:p>
          <a:p>
            <a:endParaRPr lang="it-IT" dirty="0"/>
          </a:p>
        </p:txBody>
      </p:sp>
    </p:spTree>
    <p:extLst>
      <p:ext uri="{BB962C8B-B14F-4D97-AF65-F5344CB8AC3E}">
        <p14:creationId xmlns:p14="http://schemas.microsoft.com/office/powerpoint/2010/main" val="3315198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150DB0-A78C-4371-9FAB-CC5ECC51AAC2}"/>
              </a:ext>
            </a:extLst>
          </p:cNvPr>
          <p:cNvSpPr>
            <a:spLocks noGrp="1"/>
          </p:cNvSpPr>
          <p:nvPr>
            <p:ph type="title"/>
          </p:nvPr>
        </p:nvSpPr>
        <p:spPr/>
        <p:txBody>
          <a:bodyPr/>
          <a:lstStyle/>
          <a:p>
            <a:r>
              <a:rPr lang="it-IT" dirty="0"/>
              <a:t>Gestione allegati</a:t>
            </a:r>
          </a:p>
        </p:txBody>
      </p:sp>
      <p:pic>
        <p:nvPicPr>
          <p:cNvPr id="4" name="Segnaposto contenuto 3">
            <a:extLst>
              <a:ext uri="{FF2B5EF4-FFF2-40B4-BE49-F238E27FC236}">
                <a16:creationId xmlns:a16="http://schemas.microsoft.com/office/drawing/2014/main" id="{229883C3-D4C0-46AB-8A20-1414EA59AB75}"/>
              </a:ext>
            </a:extLst>
          </p:cNvPr>
          <p:cNvPicPr>
            <a:picLocks noGrp="1" noChangeAspect="1"/>
          </p:cNvPicPr>
          <p:nvPr>
            <p:ph idx="1"/>
          </p:nvPr>
        </p:nvPicPr>
        <p:blipFill>
          <a:blip r:embed="rId2"/>
          <a:stretch>
            <a:fillRect/>
          </a:stretch>
        </p:blipFill>
        <p:spPr>
          <a:xfrm>
            <a:off x="2209800" y="1232204"/>
            <a:ext cx="6324600" cy="3631591"/>
          </a:xfrm>
          <a:prstGeom prst="rect">
            <a:avLst/>
          </a:prstGeom>
        </p:spPr>
      </p:pic>
    </p:spTree>
    <p:extLst>
      <p:ext uri="{BB962C8B-B14F-4D97-AF65-F5344CB8AC3E}">
        <p14:creationId xmlns:p14="http://schemas.microsoft.com/office/powerpoint/2010/main" val="1526867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ADCA13-5EB9-4B4A-B5A7-7FBF68F1FFA2}"/>
              </a:ext>
            </a:extLst>
          </p:cNvPr>
          <p:cNvSpPr>
            <a:spLocks noGrp="1"/>
          </p:cNvSpPr>
          <p:nvPr>
            <p:ph type="title"/>
          </p:nvPr>
        </p:nvSpPr>
        <p:spPr/>
        <p:txBody>
          <a:bodyPr/>
          <a:lstStyle/>
          <a:p>
            <a:r>
              <a:rPr lang="it-IT" dirty="0"/>
              <a:t>Gestione allegati</a:t>
            </a:r>
          </a:p>
        </p:txBody>
      </p:sp>
      <p:sp>
        <p:nvSpPr>
          <p:cNvPr id="3" name="Segnaposto contenuto 2">
            <a:extLst>
              <a:ext uri="{FF2B5EF4-FFF2-40B4-BE49-F238E27FC236}">
                <a16:creationId xmlns:a16="http://schemas.microsoft.com/office/drawing/2014/main" id="{BA024BCC-61E9-4BE7-B11E-92DC0A0B7E95}"/>
              </a:ext>
            </a:extLst>
          </p:cNvPr>
          <p:cNvSpPr>
            <a:spLocks noGrp="1"/>
          </p:cNvSpPr>
          <p:nvPr>
            <p:ph idx="1"/>
          </p:nvPr>
        </p:nvSpPr>
        <p:spPr/>
        <p:txBody>
          <a:bodyPr/>
          <a:lstStyle/>
          <a:p>
            <a:r>
              <a:rPr lang="it-IT" dirty="0" err="1"/>
              <a:t>ManBP</a:t>
            </a:r>
            <a:r>
              <a:rPr lang="it-IT" dirty="0"/>
              <a:t> permette di visionare e gestire tutti gli allegati in formato TXT, PDF, BMP relativi ad una manutenzione.</a:t>
            </a:r>
          </a:p>
          <a:p>
            <a:endParaRPr lang="it-IT" dirty="0"/>
          </a:p>
        </p:txBody>
      </p:sp>
      <p:pic>
        <p:nvPicPr>
          <p:cNvPr id="4" name="Immagine 3">
            <a:extLst>
              <a:ext uri="{FF2B5EF4-FFF2-40B4-BE49-F238E27FC236}">
                <a16:creationId xmlns:a16="http://schemas.microsoft.com/office/drawing/2014/main" id="{2F244382-8F93-4EA9-AD10-BDDD4201DDD1}"/>
              </a:ext>
            </a:extLst>
          </p:cNvPr>
          <p:cNvPicPr>
            <a:picLocks noChangeAspect="1"/>
          </p:cNvPicPr>
          <p:nvPr/>
        </p:nvPicPr>
        <p:blipFill>
          <a:blip r:embed="rId2"/>
          <a:stretch>
            <a:fillRect/>
          </a:stretch>
        </p:blipFill>
        <p:spPr>
          <a:xfrm>
            <a:off x="2057400" y="2133600"/>
            <a:ext cx="6934200" cy="3898584"/>
          </a:xfrm>
          <a:prstGeom prst="rect">
            <a:avLst/>
          </a:prstGeom>
        </p:spPr>
      </p:pic>
    </p:spTree>
    <p:extLst>
      <p:ext uri="{BB962C8B-B14F-4D97-AF65-F5344CB8AC3E}">
        <p14:creationId xmlns:p14="http://schemas.microsoft.com/office/powerpoint/2010/main" val="1461605341"/>
      </p:ext>
    </p:extLst>
  </p:cSld>
  <p:clrMapOvr>
    <a:masterClrMapping/>
  </p:clrMapOvr>
</p:sld>
</file>

<file path=ppt/theme/theme1.xml><?xml version="1.0" encoding="utf-8"?>
<a:theme xmlns:a="http://schemas.openxmlformats.org/drawingml/2006/main" name="Automated_Factory_Animated Layout">
  <a:themeElements>
    <a:clrScheme name="automated_factory">
      <a:dk1>
        <a:sysClr val="windowText" lastClr="000000"/>
      </a:dk1>
      <a:lt1>
        <a:sysClr val="window" lastClr="FFFFFF"/>
      </a:lt1>
      <a:dk2>
        <a:srgbClr val="505050"/>
      </a:dk2>
      <a:lt2>
        <a:srgbClr val="DCE6FC"/>
      </a:lt2>
      <a:accent1>
        <a:srgbClr val="1F3257"/>
      </a:accent1>
      <a:accent2>
        <a:srgbClr val="E2CB42"/>
      </a:accent2>
      <a:accent3>
        <a:srgbClr val="D34817"/>
      </a:accent3>
      <a:accent4>
        <a:srgbClr val="5D7273"/>
      </a:accent4>
      <a:accent5>
        <a:srgbClr val="4B4B4B"/>
      </a:accent5>
      <a:accent6>
        <a:srgbClr val="000000"/>
      </a:accent6>
      <a:hlink>
        <a:srgbClr val="BFBFBF"/>
      </a:hlink>
      <a:folHlink>
        <a:srgbClr val="595959"/>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utomated_Factory_Static Layout">
  <a:themeElements>
    <a:clrScheme name="automated_factory">
      <a:dk1>
        <a:sysClr val="windowText" lastClr="000000"/>
      </a:dk1>
      <a:lt1>
        <a:sysClr val="window" lastClr="FFFFFF"/>
      </a:lt1>
      <a:dk2>
        <a:srgbClr val="505050"/>
      </a:dk2>
      <a:lt2>
        <a:srgbClr val="DCE6FC"/>
      </a:lt2>
      <a:accent1>
        <a:srgbClr val="1F3257"/>
      </a:accent1>
      <a:accent2>
        <a:srgbClr val="E2CB42"/>
      </a:accent2>
      <a:accent3>
        <a:srgbClr val="D34817"/>
      </a:accent3>
      <a:accent4>
        <a:srgbClr val="5D7273"/>
      </a:accent4>
      <a:accent5>
        <a:srgbClr val="4B4B4B"/>
      </a:accent5>
      <a:accent6>
        <a:srgbClr val="000000"/>
      </a:accent6>
      <a:hlink>
        <a:srgbClr val="BFBFBF"/>
      </a:hlink>
      <a:folHlink>
        <a:srgbClr val="595959"/>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12648</TotalTime>
  <Words>553</Words>
  <Application>Microsoft Office PowerPoint</Application>
  <PresentationFormat>Presentazione su schermo (4:3)</PresentationFormat>
  <Paragraphs>58</Paragraphs>
  <Slides>19</Slides>
  <Notes>0</Notes>
  <HiddenSlides>0</HiddenSlides>
  <MMClips>0</MMClips>
  <ScaleCrop>false</ScaleCrop>
  <HeadingPairs>
    <vt:vector size="6" baseType="variant">
      <vt:variant>
        <vt:lpstr>Caratteri utilizzati</vt:lpstr>
      </vt:variant>
      <vt:variant>
        <vt:i4>3</vt:i4>
      </vt:variant>
      <vt:variant>
        <vt:lpstr>Tema</vt:lpstr>
      </vt:variant>
      <vt:variant>
        <vt:i4>2</vt:i4>
      </vt:variant>
      <vt:variant>
        <vt:lpstr>Titoli diapositive</vt:lpstr>
      </vt:variant>
      <vt:variant>
        <vt:i4>19</vt:i4>
      </vt:variant>
    </vt:vector>
  </HeadingPairs>
  <TitlesOfParts>
    <vt:vector size="24" baseType="lpstr">
      <vt:lpstr>Arial</vt:lpstr>
      <vt:lpstr>Calibri</vt:lpstr>
      <vt:lpstr>Franklin Gothic Heavy</vt:lpstr>
      <vt:lpstr>Automated_Factory_Animated Layout</vt:lpstr>
      <vt:lpstr>Automated_Factory_Static Layout</vt:lpstr>
      <vt:lpstr>ManBP</vt:lpstr>
      <vt:lpstr>ManBP 1.0</vt:lpstr>
      <vt:lpstr>ManBP versione 1.0</vt:lpstr>
      <vt:lpstr>ManBP versione 1.0</vt:lpstr>
      <vt:lpstr>Gestione manutenzioni</vt:lpstr>
      <vt:lpstr>Dettaglio manutenzioni</vt:lpstr>
      <vt:lpstr>Gestione manutenzione aperta</vt:lpstr>
      <vt:lpstr>Gestione allegati</vt:lpstr>
      <vt:lpstr>Gestione allegati</vt:lpstr>
      <vt:lpstr>Gestione allegati</vt:lpstr>
      <vt:lpstr>Schedulazione manutenzioni</vt:lpstr>
      <vt:lpstr>Gestione macchine</vt:lpstr>
      <vt:lpstr>Scansione macchine</vt:lpstr>
      <vt:lpstr>Gestione manutentori</vt:lpstr>
      <vt:lpstr>Gestione attrezzature</vt:lpstr>
      <vt:lpstr>Gestione magazzino</vt:lpstr>
      <vt:lpstr>Gestione costi</vt:lpstr>
      <vt:lpstr>Manutenzione applicata al mondo industriale</vt:lpstr>
      <vt:lpstr>Dettagli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PresenterMedia.com</dc:creator>
  <cp:lastModifiedBy>Marco Buttolo</cp:lastModifiedBy>
  <cp:revision>277</cp:revision>
  <dcterms:created xsi:type="dcterms:W3CDTF">2010-10-20T20:28:13Z</dcterms:created>
  <dcterms:modified xsi:type="dcterms:W3CDTF">2021-01-03T15:54:01Z</dcterms:modified>
</cp:coreProperties>
</file>