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L’alluminio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A cura dell’Ing. </a:t>
            </a:r>
            <a:r>
              <a:rPr lang="it-IT" dirty="0" err="1" smtClean="0"/>
              <a:t>Buttolo</a:t>
            </a:r>
            <a:r>
              <a:rPr lang="it-IT" dirty="0" smtClean="0"/>
              <a:t> Marco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1521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169817" y="1894114"/>
            <a:ext cx="1208055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L’alluminio (Al) è un metallo leggero, duttile e di color argentato. Ha numero atomico Z=13. Il numero </a:t>
            </a:r>
          </a:p>
          <a:p>
            <a:r>
              <a:rPr lang="it-IT" dirty="0" smtClean="0"/>
              <a:t>Atomico indica il numero di protoni presenti nel nucleo. </a:t>
            </a:r>
          </a:p>
          <a:p>
            <a:endParaRPr lang="it-IT" dirty="0"/>
          </a:p>
          <a:p>
            <a:r>
              <a:rPr lang="it-IT" dirty="0" smtClean="0"/>
              <a:t>Un metallo si dice duttile quando si deforma plasticamente prima di rompersi.</a:t>
            </a:r>
          </a:p>
          <a:p>
            <a:endParaRPr lang="it-IT" dirty="0"/>
          </a:p>
          <a:p>
            <a:r>
              <a:rPr lang="it-IT" dirty="0" smtClean="0"/>
              <a:t>L’alluminio è morbido ed è resistente all’ossidazione. Si estrae dalla Bauxite, un roccia di tipo sedimentaria.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I tipi di processi di estrazione dell’Alluminio sono: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Processo Buyer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Processo </a:t>
            </a:r>
            <a:r>
              <a:rPr lang="it-IT" dirty="0" err="1" smtClean="0"/>
              <a:t>xxxx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14915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169817" y="1894114"/>
            <a:ext cx="1111874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u="sng" dirty="0" smtClean="0"/>
              <a:t>FASE DI MACINAZIONE:</a:t>
            </a:r>
          </a:p>
          <a:p>
            <a:endParaRPr lang="it-IT" dirty="0"/>
          </a:p>
          <a:p>
            <a:r>
              <a:rPr lang="it-IT" dirty="0" smtClean="0"/>
              <a:t>In questa fase si ha </a:t>
            </a:r>
            <a:r>
              <a:rPr lang="it-IT" dirty="0"/>
              <a:t>prevede la frantumazione ed essiccazione della bauxite in modo da ridurla in </a:t>
            </a:r>
            <a:endParaRPr lang="it-IT" dirty="0" smtClean="0"/>
          </a:p>
          <a:p>
            <a:r>
              <a:rPr lang="it-IT" dirty="0" smtClean="0"/>
              <a:t>"</a:t>
            </a:r>
            <a:r>
              <a:rPr lang="it-IT" dirty="0"/>
              <a:t>farina di bauxite</a:t>
            </a:r>
            <a:r>
              <a:rPr lang="it-IT" dirty="0" smtClean="0"/>
              <a:t>".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</p:txBody>
      </p:sp>
      <p:sp>
        <p:nvSpPr>
          <p:cNvPr id="4" name="CasellaDiTesto 3"/>
          <p:cNvSpPr txBox="1"/>
          <p:nvPr/>
        </p:nvSpPr>
        <p:spPr>
          <a:xfrm>
            <a:off x="169817" y="1110343"/>
            <a:ext cx="221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PROCESSO BUYER:</a:t>
            </a:r>
            <a:endParaRPr lang="it-IT" dirty="0" smtClean="0"/>
          </a:p>
          <a:p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006" y="3250300"/>
            <a:ext cx="8838095" cy="30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764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422365" y="1488553"/>
            <a:ext cx="1147789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FASE DI SOLUBILIZZAZIONE:</a:t>
            </a:r>
          </a:p>
          <a:p>
            <a:r>
              <a:rPr lang="it-IT" dirty="0"/>
              <a:t>In questa fase la polvere di Bauxite viene miscelata con una soluzione concentrata di soda </a:t>
            </a:r>
          </a:p>
          <a:p>
            <a:r>
              <a:rPr lang="it-IT" dirty="0"/>
              <a:t>caustica (idrossido di sodio </a:t>
            </a:r>
            <a:r>
              <a:rPr lang="it-IT" dirty="0" err="1"/>
              <a:t>NaOH</a:t>
            </a:r>
            <a:r>
              <a:rPr lang="it-IT" dirty="0" smtClean="0"/>
              <a:t>).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5661" y="2595127"/>
            <a:ext cx="3600000" cy="35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275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474617" y="1195814"/>
            <a:ext cx="112688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u="sng" dirty="0" smtClean="0"/>
              <a:t>FASE DI SOLUBILIZZAZIONE</a:t>
            </a:r>
            <a:r>
              <a:rPr lang="it-IT" dirty="0" smtClean="0"/>
              <a:t>:</a:t>
            </a:r>
          </a:p>
          <a:p>
            <a:endParaRPr lang="it-IT" dirty="0"/>
          </a:p>
          <a:p>
            <a:r>
              <a:rPr lang="it-IT" dirty="0" smtClean="0"/>
              <a:t>La </a:t>
            </a:r>
            <a:r>
              <a:rPr lang="it-IT" dirty="0"/>
              <a:t>pasta così ottenuta, accumulata in un'autoclave chiamato "</a:t>
            </a:r>
            <a:r>
              <a:rPr lang="it-IT" i="1" dirty="0"/>
              <a:t>digestore</a:t>
            </a:r>
            <a:r>
              <a:rPr lang="it-IT" dirty="0"/>
              <a:t>", viene arricchita ulteriormente </a:t>
            </a:r>
          </a:p>
          <a:p>
            <a:r>
              <a:rPr lang="it-IT" dirty="0"/>
              <a:t>di soda caustica in soluzione e, quindi, portata nelle opportune condizioni di reazione </a:t>
            </a:r>
          </a:p>
          <a:p>
            <a:r>
              <a:rPr lang="it-IT" dirty="0"/>
              <a:t>(temperatura 180¸ 200°C e pressione 150¸ 200 </a:t>
            </a:r>
            <a:r>
              <a:rPr lang="it-IT" dirty="0" err="1"/>
              <a:t>MPa</a:t>
            </a:r>
            <a:r>
              <a:rPr lang="it-IT" dirty="0"/>
              <a:t>).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9519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383176" y="1352568"/>
            <a:ext cx="107463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La pasta di Alluminio viene utilizzata per esempio nei processi di estrusione detti appunto processi di estrusione dell’Alluminio. In questi processi la creazione dei profili comprimendo il materiale e facendolo passare lungo un foro avente una determinata forma.</a:t>
            </a:r>
            <a:endParaRPr lang="it-IT" dirty="0"/>
          </a:p>
          <a:p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6439" y="2552897"/>
            <a:ext cx="641985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580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383176" y="1352568"/>
            <a:ext cx="10746377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Alla testa del cilindro-pistone è presente una matrice detta matrice per l’estrusione dell’Alluminio. I tipi di estrusione possono essere di due tipi: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u="sng" dirty="0" smtClean="0"/>
              <a:t>Estrusione a freddo</a:t>
            </a:r>
            <a:r>
              <a:rPr lang="it-IT" dirty="0" smtClean="0"/>
              <a:t>, usata sui materiali a bassa resistenza alla deformazione (es: zinco, rame, piombo)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u="sng" dirty="0" smtClean="0"/>
              <a:t>Estrusione a caldo,</a:t>
            </a:r>
            <a:r>
              <a:rPr lang="it-IT" dirty="0" smtClean="0"/>
              <a:t> usata sui materiali ad alta resistenza alla deformazione (es: acciaio, alluminio).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b="1" u="sng" dirty="0"/>
          </a:p>
          <a:p>
            <a:r>
              <a:rPr lang="it-IT" dirty="0" smtClean="0"/>
              <a:t>Per l’estrusione dell’Alluminio si utilizzano delle presse che possono essere:</a:t>
            </a:r>
          </a:p>
          <a:p>
            <a:endParaRPr lang="it-IT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u="sng" dirty="0" smtClean="0"/>
              <a:t>Meccaniche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u="sng" dirty="0" smtClean="0"/>
              <a:t>Idrauliche</a:t>
            </a:r>
          </a:p>
          <a:p>
            <a:endParaRPr lang="it-IT" b="1" u="sng" dirty="0" smtClean="0"/>
          </a:p>
          <a:p>
            <a:r>
              <a:rPr lang="it-IT" dirty="0" smtClean="0"/>
              <a:t>Nel processo di estrusione dell’Alluminio la temperatura di estrusione si aggira attorno ai 480°C.</a:t>
            </a:r>
          </a:p>
          <a:p>
            <a:r>
              <a:rPr lang="it-IT" dirty="0" smtClean="0"/>
              <a:t>L’estrusione può essere: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u="sng" dirty="0" smtClean="0"/>
              <a:t>Diretta</a:t>
            </a:r>
            <a:r>
              <a:rPr lang="it-IT" dirty="0" smtClean="0"/>
              <a:t>, ossia si comprime muovendo il pistone verso la matrice di estrusione di Alluminio, la quale resta ferma (è il tipo più diffuso di estrusione).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u="sng" dirty="0" smtClean="0"/>
              <a:t>Inversa</a:t>
            </a:r>
            <a:r>
              <a:rPr lang="it-IT" dirty="0" smtClean="0"/>
              <a:t>, ossia il pistone resta fermo e la matrice si muove.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49169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437</TotalTime>
  <Words>355</Words>
  <Application>Microsoft Office PowerPoint</Application>
  <PresentationFormat>Widescreen</PresentationFormat>
  <Paragraphs>62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Ione</vt:lpstr>
      <vt:lpstr>L’alluminio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shell di Linux</dc:title>
  <dc:creator>Marco</dc:creator>
  <cp:lastModifiedBy>Marco</cp:lastModifiedBy>
  <cp:revision>47</cp:revision>
  <dcterms:created xsi:type="dcterms:W3CDTF">2015-10-31T08:56:05Z</dcterms:created>
  <dcterms:modified xsi:type="dcterms:W3CDTF">2016-03-12T14:38:02Z</dcterms:modified>
</cp:coreProperties>
</file>