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90" r:id="rId2"/>
    <p:sldMasterId id="2147483726" r:id="rId3"/>
  </p:sldMasterIdLst>
  <p:notesMasterIdLst>
    <p:notesMasterId r:id="rId11"/>
  </p:notesMasterIdLst>
  <p:handoutMasterIdLst>
    <p:handoutMasterId r:id="rId12"/>
  </p:handoutMasterIdLst>
  <p:sldIdLst>
    <p:sldId id="256" r:id="rId4"/>
    <p:sldId id="258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06CAA"/>
    <a:srgbClr val="3D5382"/>
    <a:srgbClr val="B9CDE5"/>
    <a:srgbClr val="B9C3CD"/>
    <a:srgbClr val="F3B7B7"/>
    <a:srgbClr val="251F35"/>
    <a:srgbClr val="091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>
      <p:cViewPr>
        <p:scale>
          <a:sx n="78" d="100"/>
          <a:sy n="78" d="100"/>
        </p:scale>
        <p:origin x="111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46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15C0B-2712-4899-A610-6A22CFA8CC92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56F9E-7A5B-4BEA-8047-39AAE21FA2FD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66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16CB3-1238-4804-97E7-4BDFD45A3C2C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594A98-C981-4DC8-B073-B919A98820D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496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94A98-C981-4DC8-B073-B919A98820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43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100000">
              <a:schemeClr val="accent2">
                <a:lumMod val="75000"/>
              </a:schemeClr>
            </a:gs>
            <a:gs pos="77000">
              <a:schemeClr val="accent2">
                <a:lumMod val="60000"/>
                <a:lumOff val="40000"/>
              </a:schemeClr>
            </a:gs>
            <a:gs pos="76000">
              <a:srgbClr val="B9CDE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letric_brain_in_lightbulb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90500"/>
            <a:ext cx="9144000" cy="51435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 rot="16200000">
            <a:off x="3827864" y="1494815"/>
            <a:ext cx="1447800" cy="927857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7000">
                <a:schemeClr val="accent2">
                  <a:lumMod val="75000"/>
                </a:schemeClr>
              </a:gs>
              <a:gs pos="13000">
                <a:schemeClr val="accent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3963" y="6858004"/>
            <a:ext cx="2895600" cy="365125"/>
          </a:xfrm>
        </p:spPr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105400"/>
            <a:ext cx="7772400" cy="933451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012543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Rectangle 18"/>
          <p:cNvSpPr/>
          <p:nvPr userDrawn="1"/>
        </p:nvSpPr>
        <p:spPr>
          <a:xfrm rot="16200000">
            <a:off x="4563154" y="728198"/>
            <a:ext cx="85433" cy="927857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1000">
                <a:schemeClr val="tx1">
                  <a:lumMod val="50000"/>
                  <a:lumOff val="50000"/>
                </a:schemeClr>
              </a:gs>
              <a:gs pos="81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Rectangle 21"/>
          <p:cNvSpPr/>
          <p:nvPr userDrawn="1"/>
        </p:nvSpPr>
        <p:spPr>
          <a:xfrm rot="16200000">
            <a:off x="4544017" y="-4567702"/>
            <a:ext cx="143165" cy="927857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3000">
                <a:schemeClr val="bg2">
                  <a:lumMod val="5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4595491" y="-4486927"/>
            <a:ext cx="85433" cy="927857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1000">
                <a:schemeClr val="tx1">
                  <a:lumMod val="50000"/>
                  <a:lumOff val="50000"/>
                </a:schemeClr>
              </a:gs>
              <a:gs pos="81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 userDrawn="1"/>
        </p:nvSpPr>
        <p:spPr>
          <a:xfrm>
            <a:off x="0" y="76200"/>
            <a:ext cx="9198445" cy="5328325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47964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685800"/>
            <a:ext cx="3810000" cy="60198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685800"/>
            <a:ext cx="3810000" cy="60198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3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304810"/>
            <a:ext cx="3732334" cy="639763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1066805"/>
            <a:ext cx="3732334" cy="510539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304810"/>
            <a:ext cx="3733800" cy="639763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1066805"/>
            <a:ext cx="3733800" cy="510539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46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00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33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381009"/>
            <a:ext cx="2514600" cy="762001"/>
          </a:xfrm>
        </p:spPr>
        <p:txBody>
          <a:bodyPr anchor="b"/>
          <a:lstStyle>
            <a:lvl1pPr algn="l">
              <a:defRPr sz="15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150" y="609600"/>
            <a:ext cx="3657600" cy="48768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155" y="1143006"/>
            <a:ext cx="2285999" cy="4876799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43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953010"/>
            <a:ext cx="5486400" cy="566739"/>
          </a:xfrm>
        </p:spPr>
        <p:txBody>
          <a:bodyPr anchor="b"/>
          <a:lstStyle>
            <a:lvl1pPr algn="l"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24200" y="279400"/>
            <a:ext cx="5486400" cy="39624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551974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02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35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10"/>
            <a:ext cx="9906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7162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411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895600" y="1193800"/>
            <a:ext cx="4648200" cy="83820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895600" y="2032000"/>
            <a:ext cx="4648200" cy="83820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895600" y="2870200"/>
            <a:ext cx="4648200" cy="83820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895600" y="3708400"/>
            <a:ext cx="4648200" cy="83820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5127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100000">
              <a:schemeClr val="accent2">
                <a:lumMod val="75000"/>
              </a:schemeClr>
            </a:gs>
            <a:gs pos="77000">
              <a:schemeClr val="accent2">
                <a:lumMod val="60000"/>
                <a:lumOff val="40000"/>
              </a:schemeClr>
            </a:gs>
            <a:gs pos="76000">
              <a:srgbClr val="B9CDE5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"/>
            <a:ext cx="9144000" cy="51435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 rot="16200000">
            <a:off x="3827864" y="1494815"/>
            <a:ext cx="1447800" cy="927857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7000">
                <a:schemeClr val="accent2">
                  <a:lumMod val="75000"/>
                </a:schemeClr>
              </a:gs>
              <a:gs pos="13000">
                <a:schemeClr val="accent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4563154" y="728198"/>
            <a:ext cx="85433" cy="9278570"/>
          </a:xfrm>
          <a:prstGeom prst="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51000">
                <a:schemeClr val="tx1">
                  <a:lumMod val="50000"/>
                  <a:lumOff val="50000"/>
                </a:schemeClr>
              </a:gs>
              <a:gs pos="81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3963" y="6858004"/>
            <a:ext cx="2895600" cy="365125"/>
          </a:xfrm>
        </p:spPr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76200"/>
            <a:ext cx="7772400" cy="933451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0943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2" name="Rectangle 21"/>
          <p:cNvSpPr/>
          <p:nvPr userDrawn="1"/>
        </p:nvSpPr>
        <p:spPr>
          <a:xfrm rot="16200000">
            <a:off x="4544017" y="-4567702"/>
            <a:ext cx="143165" cy="927857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3000">
                <a:schemeClr val="bg2">
                  <a:lumMod val="5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1350"/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4595491" y="-4486927"/>
            <a:ext cx="85433" cy="927857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51000">
                <a:schemeClr val="tx1">
                  <a:lumMod val="50000"/>
                  <a:lumOff val="50000"/>
                </a:schemeClr>
              </a:gs>
              <a:gs pos="81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20951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819400" y="533400"/>
            <a:ext cx="6477000" cy="609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1928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609850" y="914400"/>
            <a:ext cx="6477000" cy="609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8596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71901" y="237474"/>
            <a:ext cx="6553202" cy="525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886200" y="1049882"/>
            <a:ext cx="4743450" cy="47582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48309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71901" y="237474"/>
            <a:ext cx="6553202" cy="525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886200" y="1049882"/>
            <a:ext cx="4743450" cy="47582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6538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23690" y="42399"/>
            <a:ext cx="9301178" cy="195074"/>
            <a:chOff x="-31587" y="0"/>
            <a:chExt cx="12401571" cy="195074"/>
          </a:xfrm>
        </p:grpSpPr>
        <p:sp>
          <p:nvSpPr>
            <p:cNvPr id="9" name="Rectangle 8"/>
            <p:cNvSpPr/>
            <p:nvPr userDrawn="1"/>
          </p:nvSpPr>
          <p:spPr>
            <a:xfrm rot="16200000">
              <a:off x="6082544" y="-6114131"/>
              <a:ext cx="143165" cy="12371427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3000">
                  <a:schemeClr val="accent2">
                    <a:lumMod val="5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  <p:sp>
          <p:nvSpPr>
            <p:cNvPr id="11" name="Rectangle 10"/>
            <p:cNvSpPr/>
            <p:nvPr userDrawn="1"/>
          </p:nvSpPr>
          <p:spPr>
            <a:xfrm rot="5400000">
              <a:off x="6141554" y="-6033355"/>
              <a:ext cx="85433" cy="12371426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81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 rot="10800000">
            <a:off x="-78589" y="6653226"/>
            <a:ext cx="9301178" cy="195074"/>
            <a:chOff x="-31587" y="0"/>
            <a:chExt cx="12401571" cy="195074"/>
          </a:xfrm>
        </p:grpSpPr>
        <p:sp>
          <p:nvSpPr>
            <p:cNvPr id="14" name="Rectangle 13"/>
            <p:cNvSpPr/>
            <p:nvPr userDrawn="1"/>
          </p:nvSpPr>
          <p:spPr>
            <a:xfrm rot="16200000">
              <a:off x="6082544" y="-6114131"/>
              <a:ext cx="143165" cy="12371427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3000">
                  <a:schemeClr val="accent2">
                    <a:lumMod val="5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  <p:sp>
          <p:nvSpPr>
            <p:cNvPr id="15" name="Rectangle 14"/>
            <p:cNvSpPr/>
            <p:nvPr userDrawn="1"/>
          </p:nvSpPr>
          <p:spPr>
            <a:xfrm rot="5400000">
              <a:off x="6141554" y="-6033355"/>
              <a:ext cx="85433" cy="12371426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81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14801" y="76211"/>
            <a:ext cx="5067302" cy="525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114800" y="914400"/>
            <a:ext cx="4972050" cy="609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699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798" y="76211"/>
            <a:ext cx="6553202" cy="525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350" y="990600"/>
            <a:ext cx="7696200" cy="6019800"/>
          </a:xfrm>
        </p:spPr>
        <p:txBody>
          <a:bodyPr>
            <a:normAutofit/>
          </a:bodyPr>
          <a:lstStyle>
            <a:lvl1pPr marL="128582" indent="-128582">
              <a:buFont typeface="Arial" pitchFamily="34" charset="0"/>
              <a:buChar char="•"/>
              <a:defRPr sz="1800"/>
            </a:lvl1pPr>
            <a:lvl2pPr marL="471464" indent="-128582">
              <a:buFont typeface="Arial" pitchFamily="34" charset="0"/>
              <a:buChar char="•"/>
              <a:defRPr sz="1500"/>
            </a:lvl2pPr>
            <a:lvl3pPr marL="814348" indent="-128582">
              <a:buFont typeface="Arial" pitchFamily="34" charset="0"/>
              <a:buChar char="•"/>
              <a:defRPr sz="1350"/>
            </a:lvl3pPr>
            <a:lvl4pPr marL="1157230" indent="-128582">
              <a:buFont typeface="Arial" pitchFamily="34" charset="0"/>
              <a:buChar char="•"/>
              <a:defRPr sz="1200"/>
            </a:lvl4pPr>
            <a:lvl5pPr marL="1500113" indent="-128582"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55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57500" y="838200"/>
            <a:ext cx="6858000" cy="601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50758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914650" y="838200"/>
            <a:ext cx="6858000" cy="601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02700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32855"/>
            <a:ext cx="7086600" cy="1362075"/>
          </a:xfrm>
        </p:spPr>
        <p:txBody>
          <a:bodyPr anchor="t"/>
          <a:lstStyle>
            <a:lvl1pPr algn="l">
              <a:defRPr sz="3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32667"/>
            <a:ext cx="70866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862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685800"/>
            <a:ext cx="3810000" cy="60198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685800"/>
            <a:ext cx="3810000" cy="60198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25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304810"/>
            <a:ext cx="3732334" cy="639763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1066805"/>
            <a:ext cx="3732334" cy="510539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304810"/>
            <a:ext cx="3733800" cy="639763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1066805"/>
            <a:ext cx="3733800" cy="510539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7145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666998" y="152400"/>
            <a:ext cx="6553202" cy="525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895600" y="762000"/>
            <a:ext cx="4743450" cy="47582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5313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24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35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1" y="381009"/>
            <a:ext cx="2514600" cy="762001"/>
          </a:xfrm>
        </p:spPr>
        <p:txBody>
          <a:bodyPr anchor="b"/>
          <a:lstStyle>
            <a:lvl1pPr algn="l">
              <a:defRPr sz="15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9150" y="609600"/>
            <a:ext cx="3657600" cy="48768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00155" y="1143006"/>
            <a:ext cx="2285999" cy="4876799"/>
          </a:xfrm>
        </p:spPr>
        <p:txBody>
          <a:bodyPr/>
          <a:lstStyle>
            <a:lvl1pPr marL="0" indent="0">
              <a:buNone/>
              <a:defRPr sz="105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26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953010"/>
            <a:ext cx="5486400" cy="566739"/>
          </a:xfrm>
        </p:spPr>
        <p:txBody>
          <a:bodyPr anchor="b"/>
          <a:lstStyle>
            <a:lvl1pPr algn="l"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24200" y="279400"/>
            <a:ext cx="5486400" cy="39624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551974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039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7146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10"/>
            <a:ext cx="9906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7162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625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895600" y="1193800"/>
            <a:ext cx="4648200" cy="83820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895600" y="2032000"/>
            <a:ext cx="4648200" cy="83820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895600" y="2870200"/>
            <a:ext cx="4648200" cy="83820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895600" y="3708400"/>
            <a:ext cx="4648200" cy="83820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16181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895600" y="1193800"/>
            <a:ext cx="4648200" cy="83820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895600" y="2032000"/>
            <a:ext cx="4648200" cy="83820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895600" y="2870200"/>
            <a:ext cx="4648200" cy="83820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895600" y="3708400"/>
            <a:ext cx="4648200" cy="83820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5988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04800"/>
            <a:ext cx="3276600" cy="3124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304803"/>
            <a:ext cx="4495800" cy="3125315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3429000"/>
            <a:ext cx="3276600" cy="3048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429000"/>
            <a:ext cx="4648200" cy="3048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7728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75596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75596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2" y="4175136"/>
            <a:ext cx="2514597" cy="3352799"/>
          </a:xfrm>
        </p:spPr>
        <p:txBody>
          <a:bodyPr lIns="274320" tIns="0" rIns="182880">
            <a:normAutofit/>
          </a:bodyPr>
          <a:lstStyle>
            <a:lvl1pPr>
              <a:lnSpc>
                <a:spcPts val="1500"/>
              </a:lnSpc>
              <a:defRPr sz="13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19499" y="4175136"/>
            <a:ext cx="2514597" cy="3352799"/>
          </a:xfrm>
        </p:spPr>
        <p:txBody>
          <a:bodyPr lIns="274320" tIns="0" rIns="182880">
            <a:normAutofit/>
          </a:bodyPr>
          <a:lstStyle>
            <a:lvl1pPr>
              <a:lnSpc>
                <a:spcPts val="1500"/>
              </a:lnSpc>
              <a:defRPr sz="13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324599" y="4175136"/>
            <a:ext cx="2514597" cy="3352799"/>
          </a:xfrm>
        </p:spPr>
        <p:txBody>
          <a:bodyPr lIns="274320" tIns="0" rIns="182880">
            <a:normAutofit/>
          </a:bodyPr>
          <a:lstStyle>
            <a:lvl1pPr>
              <a:lnSpc>
                <a:spcPts val="1500"/>
              </a:lnSpc>
              <a:defRPr sz="13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2" y="1660525"/>
            <a:ext cx="2514597" cy="2514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619497" y="1660525"/>
            <a:ext cx="2514600" cy="2514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324597" y="1660525"/>
            <a:ext cx="2514600" cy="2514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7848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743200" y="76200"/>
            <a:ext cx="6553202" cy="525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028950" y="685800"/>
            <a:ext cx="4743450" cy="47582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4412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03963" y="6858004"/>
            <a:ext cx="2895600" cy="365125"/>
          </a:xfrm>
        </p:spPr>
        <p:txBody>
          <a:bodyPr/>
          <a:lstStyle>
            <a:lvl1pPr>
              <a:defRPr>
                <a:solidFill>
                  <a:schemeClr val="tx1">
                    <a:lumMod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-76200"/>
            <a:ext cx="7772400" cy="933451"/>
          </a:xfrm>
        </p:spPr>
        <p:txBody>
          <a:bodyPr anchor="b">
            <a:normAutofit/>
          </a:bodyPr>
          <a:lstStyle>
            <a:lvl1pPr algn="l">
              <a:defRPr sz="2400">
                <a:solidFill>
                  <a:schemeClr val="bg1">
                    <a:lumMod val="9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830943"/>
            <a:ext cx="6400800" cy="6858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90000"/>
                  </a:schemeClr>
                </a:solidFill>
              </a:defRPr>
            </a:lvl1pPr>
            <a:lvl2pPr marL="342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7255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609850" y="914400"/>
            <a:ext cx="6477000" cy="609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13737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71901" y="237474"/>
            <a:ext cx="6553202" cy="525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886200" y="1049882"/>
            <a:ext cx="4743450" cy="47582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44179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71901" y="237474"/>
            <a:ext cx="6553202" cy="525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886200" y="1049882"/>
            <a:ext cx="4743450" cy="475824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30827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23690" y="42399"/>
            <a:ext cx="9301178" cy="195074"/>
            <a:chOff x="-31587" y="0"/>
            <a:chExt cx="12401571" cy="195074"/>
          </a:xfrm>
        </p:grpSpPr>
        <p:sp>
          <p:nvSpPr>
            <p:cNvPr id="9" name="Rectangle 8"/>
            <p:cNvSpPr/>
            <p:nvPr userDrawn="1"/>
          </p:nvSpPr>
          <p:spPr>
            <a:xfrm rot="16200000">
              <a:off x="6082544" y="-6114131"/>
              <a:ext cx="143165" cy="12371427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3000">
                  <a:schemeClr val="accent2">
                    <a:lumMod val="5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  <p:sp>
          <p:nvSpPr>
            <p:cNvPr id="11" name="Rectangle 10"/>
            <p:cNvSpPr/>
            <p:nvPr userDrawn="1"/>
          </p:nvSpPr>
          <p:spPr>
            <a:xfrm rot="5400000">
              <a:off x="6141554" y="-6033355"/>
              <a:ext cx="85433" cy="12371426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81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 rot="10800000">
            <a:off x="-78589" y="6653226"/>
            <a:ext cx="9301178" cy="195074"/>
            <a:chOff x="-31587" y="0"/>
            <a:chExt cx="12401571" cy="195074"/>
          </a:xfrm>
        </p:grpSpPr>
        <p:sp>
          <p:nvSpPr>
            <p:cNvPr id="14" name="Rectangle 13"/>
            <p:cNvSpPr/>
            <p:nvPr userDrawn="1"/>
          </p:nvSpPr>
          <p:spPr>
            <a:xfrm rot="16200000">
              <a:off x="6082544" y="-6114131"/>
              <a:ext cx="143165" cy="12371427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3000">
                  <a:schemeClr val="accent2">
                    <a:lumMod val="5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  <p:sp>
          <p:nvSpPr>
            <p:cNvPr id="15" name="Rectangle 14"/>
            <p:cNvSpPr/>
            <p:nvPr userDrawn="1"/>
          </p:nvSpPr>
          <p:spPr>
            <a:xfrm rot="5400000">
              <a:off x="6141554" y="-6033355"/>
              <a:ext cx="85433" cy="12371426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81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14801" y="76211"/>
            <a:ext cx="5067302" cy="525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114800" y="914400"/>
            <a:ext cx="4972050" cy="609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12453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798" y="76211"/>
            <a:ext cx="6553202" cy="525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0350" y="990600"/>
            <a:ext cx="7696200" cy="6019800"/>
          </a:xfrm>
        </p:spPr>
        <p:txBody>
          <a:bodyPr>
            <a:normAutofit/>
          </a:bodyPr>
          <a:lstStyle>
            <a:lvl1pPr marL="128582" indent="-128582">
              <a:buFont typeface="Arial" pitchFamily="34" charset="0"/>
              <a:buChar char="•"/>
              <a:defRPr sz="1800"/>
            </a:lvl1pPr>
            <a:lvl2pPr marL="471464" indent="-128582">
              <a:buFont typeface="Arial" pitchFamily="34" charset="0"/>
              <a:buChar char="•"/>
              <a:defRPr sz="1500"/>
            </a:lvl2pPr>
            <a:lvl3pPr marL="814348" indent="-128582">
              <a:buFont typeface="Arial" pitchFamily="34" charset="0"/>
              <a:buChar char="•"/>
              <a:defRPr sz="1350"/>
            </a:lvl3pPr>
            <a:lvl4pPr marL="1157230" indent="-128582">
              <a:buFont typeface="Arial" pitchFamily="34" charset="0"/>
              <a:buChar char="•"/>
              <a:defRPr sz="1200"/>
            </a:lvl4pPr>
            <a:lvl5pPr marL="1500113" indent="-128582"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022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57500" y="838200"/>
            <a:ext cx="6858000" cy="601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1359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914650" y="838200"/>
            <a:ext cx="6858000" cy="601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17668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32855"/>
            <a:ext cx="7086600" cy="1362075"/>
          </a:xfrm>
        </p:spPr>
        <p:txBody>
          <a:bodyPr anchor="t"/>
          <a:lstStyle>
            <a:lvl1pPr algn="l">
              <a:defRPr sz="3000" b="0" cap="all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32667"/>
            <a:ext cx="70866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bg2">
                    <a:lumMod val="50000"/>
                  </a:schemeClr>
                </a:solidFill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794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685800"/>
            <a:ext cx="3810000" cy="60198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685800"/>
            <a:ext cx="3810000" cy="6019800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819400" y="76211"/>
            <a:ext cx="5067302" cy="525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3048000" y="762000"/>
            <a:ext cx="4972050" cy="609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02888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9400" y="304810"/>
            <a:ext cx="3732334" cy="639763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19400" y="1066805"/>
            <a:ext cx="3732334" cy="510539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8000" y="304810"/>
            <a:ext cx="3733800" cy="639763"/>
          </a:xfrm>
        </p:spPr>
        <p:txBody>
          <a:bodyPr anchor="b">
            <a:noAutofit/>
          </a:bodyPr>
          <a:lstStyle>
            <a:lvl1pPr marL="0" indent="0">
              <a:buNone/>
              <a:defRPr sz="1500" b="1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58000" y="1066805"/>
            <a:ext cx="3733800" cy="5105399"/>
          </a:xfrm>
        </p:spPr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85938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972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25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013" y="2063894"/>
            <a:ext cx="2514600" cy="762001"/>
          </a:xfrm>
        </p:spPr>
        <p:txBody>
          <a:bodyPr anchor="b"/>
          <a:lstStyle>
            <a:lvl1pPr algn="l">
              <a:defRPr sz="1500" b="1">
                <a:ln>
                  <a:solidFill>
                    <a:schemeClr val="bg2">
                      <a:lumMod val="75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2057400"/>
            <a:ext cx="3600450" cy="47244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0012" y="2825896"/>
            <a:ext cx="2506088" cy="3727313"/>
          </a:xfrm>
        </p:spPr>
        <p:txBody>
          <a:bodyPr/>
          <a:lstStyle>
            <a:lvl1pPr marL="0" indent="0">
              <a:buNone/>
              <a:defRPr sz="1050">
                <a:solidFill>
                  <a:schemeClr val="bg1">
                    <a:lumMod val="95000"/>
                  </a:schemeClr>
                </a:solidFill>
              </a:defRPr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495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4953010"/>
            <a:ext cx="5486400" cy="566739"/>
          </a:xfrm>
        </p:spPr>
        <p:txBody>
          <a:bodyPr anchor="b"/>
          <a:lstStyle>
            <a:lvl1pPr algn="l">
              <a:defRPr sz="15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24200" y="279400"/>
            <a:ext cx="5486400" cy="3962400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5519748"/>
            <a:ext cx="5486400" cy="804863"/>
          </a:xfrm>
        </p:spPr>
        <p:txBody>
          <a:bodyPr/>
          <a:lstStyle>
            <a:lvl1pPr marL="0" indent="0">
              <a:buNone/>
              <a:defRPr sz="1050"/>
            </a:lvl1pPr>
            <a:lvl2pPr marL="342884" indent="0">
              <a:buNone/>
              <a:defRPr sz="900"/>
            </a:lvl2pPr>
            <a:lvl3pPr marL="685766" indent="0">
              <a:buNone/>
              <a:defRPr sz="750"/>
            </a:lvl3pPr>
            <a:lvl4pPr marL="1028649" indent="0">
              <a:buNone/>
              <a:defRPr sz="675"/>
            </a:lvl4pPr>
            <a:lvl5pPr marL="1371532" indent="0">
              <a:buNone/>
              <a:defRPr sz="675"/>
            </a:lvl5pPr>
            <a:lvl6pPr marL="1714415" indent="0">
              <a:buNone/>
              <a:defRPr sz="675"/>
            </a:lvl6pPr>
            <a:lvl7pPr marL="2057297" indent="0">
              <a:buNone/>
              <a:defRPr sz="675"/>
            </a:lvl7pPr>
            <a:lvl8pPr marL="2400180" indent="0">
              <a:buNone/>
              <a:defRPr sz="675"/>
            </a:lvl8pPr>
            <a:lvl9pPr marL="274306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018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580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6200" y="304810"/>
            <a:ext cx="990600" cy="5851525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7162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4254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895600" y="1193800"/>
            <a:ext cx="4648200" cy="83820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895600" y="2032000"/>
            <a:ext cx="4648200" cy="83820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895600" y="2870200"/>
            <a:ext cx="4648200" cy="83820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895600" y="3708400"/>
            <a:ext cx="4648200" cy="838200"/>
          </a:xfrm>
        </p:spPr>
        <p:txBody>
          <a:bodyPr anchor="ctr">
            <a:normAutofit/>
          </a:bodyPr>
          <a:lstStyle>
            <a:lvl1pPr marL="42861" indent="0">
              <a:buFontTx/>
              <a:buNone/>
              <a:defRPr sz="13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49275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304800"/>
            <a:ext cx="3276600" cy="31242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304803"/>
            <a:ext cx="4495800" cy="3125315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914400" y="3429000"/>
            <a:ext cx="3276600" cy="3048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191000" y="3429000"/>
            <a:ext cx="4648200" cy="3048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069729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7559675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75596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914402" y="4175136"/>
            <a:ext cx="2514597" cy="3352799"/>
          </a:xfrm>
        </p:spPr>
        <p:txBody>
          <a:bodyPr lIns="274320" tIns="0" rIns="182880">
            <a:normAutofit/>
          </a:bodyPr>
          <a:lstStyle>
            <a:lvl1pPr>
              <a:lnSpc>
                <a:spcPts val="1500"/>
              </a:lnSpc>
              <a:defRPr sz="13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619499" y="4175136"/>
            <a:ext cx="2514597" cy="3352799"/>
          </a:xfrm>
        </p:spPr>
        <p:txBody>
          <a:bodyPr lIns="274320" tIns="0" rIns="182880">
            <a:normAutofit/>
          </a:bodyPr>
          <a:lstStyle>
            <a:lvl1pPr>
              <a:lnSpc>
                <a:spcPts val="1500"/>
              </a:lnSpc>
              <a:defRPr sz="13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324599" y="4175136"/>
            <a:ext cx="2514597" cy="3352799"/>
          </a:xfrm>
        </p:spPr>
        <p:txBody>
          <a:bodyPr lIns="274320" tIns="0" rIns="182880">
            <a:normAutofit/>
          </a:bodyPr>
          <a:lstStyle>
            <a:lvl1pPr>
              <a:lnSpc>
                <a:spcPts val="1500"/>
              </a:lnSpc>
              <a:defRPr sz="13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2" y="1660525"/>
            <a:ext cx="2514597" cy="2514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619497" y="1660525"/>
            <a:ext cx="2514600" cy="2514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324597" y="1660525"/>
            <a:ext cx="2514600" cy="25146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6769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798" y="76211"/>
            <a:ext cx="6553202" cy="5254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685800"/>
            <a:ext cx="7696200" cy="6019800"/>
          </a:xfrm>
        </p:spPr>
        <p:txBody>
          <a:bodyPr>
            <a:normAutofit/>
          </a:bodyPr>
          <a:lstStyle>
            <a:lvl1pPr marL="128582" indent="-128582">
              <a:buFont typeface="Arial" pitchFamily="34" charset="0"/>
              <a:buChar char="•"/>
              <a:defRPr sz="1800"/>
            </a:lvl1pPr>
            <a:lvl2pPr marL="471464" indent="-128582">
              <a:buFont typeface="Arial" pitchFamily="34" charset="0"/>
              <a:buChar char="•"/>
              <a:defRPr sz="1500"/>
            </a:lvl2pPr>
            <a:lvl3pPr marL="814348" indent="-128582">
              <a:buFont typeface="Arial" pitchFamily="34" charset="0"/>
              <a:buChar char="•"/>
              <a:defRPr sz="1350"/>
            </a:lvl3pPr>
            <a:lvl4pPr marL="1157230" indent="-128582">
              <a:buFont typeface="Arial" pitchFamily="34" charset="0"/>
              <a:buChar char="•"/>
              <a:defRPr sz="1200"/>
            </a:lvl4pPr>
            <a:lvl5pPr marL="1500113" indent="-128582">
              <a:buFont typeface="Arial" pitchFamily="34" charset="0"/>
              <a:buChar char="•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63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Light Backgro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2857500" y="838200"/>
            <a:ext cx="6858000" cy="601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3896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914650" y="685800"/>
            <a:ext cx="6858000" cy="601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60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1532855"/>
            <a:ext cx="7086600" cy="1362075"/>
          </a:xfrm>
        </p:spPr>
        <p:txBody>
          <a:bodyPr anchor="t"/>
          <a:lstStyle>
            <a:lvl1pPr algn="l">
              <a:defRPr sz="3000" b="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0" y="32667"/>
            <a:ext cx="70866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ideo" Target="../media/media1.wmv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media" Target="../media/media1.wm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73000">
              <a:schemeClr val="tx1">
                <a:lumMod val="75000"/>
                <a:lumOff val="25000"/>
              </a:schemeClr>
            </a:gs>
            <a:gs pos="81000">
              <a:schemeClr val="tx1">
                <a:lumMod val="95000"/>
                <a:lumOff val="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electric_brain_slide.mov">
            <a:hlinkClick r:id="" action="ppaction://media"/>
          </p:cNvPr>
          <p:cNvPicPr>
            <a:picLocks noChangeAspect="1"/>
          </p:cNvPicPr>
          <p:nvPr>
            <a:videoFile r:link="rId21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0" y="0"/>
            <a:ext cx="24384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>
          <a:xfrm>
            <a:off x="2286000" y="838200"/>
            <a:ext cx="68580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590800" y="6494"/>
            <a:ext cx="6553202" cy="5254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418016" y="-152399"/>
            <a:ext cx="188024" cy="7086599"/>
            <a:chOff x="3111506" y="-152400"/>
            <a:chExt cx="250699" cy="7086599"/>
          </a:xfrm>
        </p:grpSpPr>
        <p:sp>
          <p:nvSpPr>
            <p:cNvPr id="23" name="Rectangle 22"/>
            <p:cNvSpPr/>
            <p:nvPr userDrawn="1"/>
          </p:nvSpPr>
          <p:spPr>
            <a:xfrm>
              <a:off x="3166966" y="-152400"/>
              <a:ext cx="152955" cy="7069375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3000">
                  <a:schemeClr val="bg2">
                    <a:lumMod val="5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>
              <a:off x="3111506" y="-135174"/>
              <a:ext cx="91275" cy="7069373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81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 userDrawn="1"/>
          </p:nvSpPr>
          <p:spPr>
            <a:xfrm rot="10800000">
              <a:off x="3316486" y="-152400"/>
              <a:ext cx="45719" cy="7069375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81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0" y="-27808"/>
            <a:ext cx="2499484" cy="6885808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8896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3" r:id="rId3"/>
    <p:sldLayoutId id="2147483725" r:id="rId4"/>
    <p:sldLayoutId id="2147483702" r:id="rId5"/>
    <p:sldLayoutId id="2147483664" r:id="rId6"/>
    <p:sldLayoutId id="2147483663" r:id="rId7"/>
    <p:sldLayoutId id="2147483682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789" r:id="rId18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4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  <p:txStyles>
    <p:titleStyle>
      <a:lvl1pPr algn="l" defTabSz="685766" rtl="0" eaLnBrk="1" latinLnBrk="0" hangingPunct="1">
        <a:spcBef>
          <a:spcPct val="0"/>
        </a:spcBef>
        <a:buNone/>
        <a:defRPr sz="2100" kern="1200">
          <a:ln>
            <a:solidFill>
              <a:schemeClr val="bg2">
                <a:lumMod val="75000"/>
              </a:schemeClr>
            </a:solidFill>
          </a:ln>
          <a:solidFill>
            <a:schemeClr val="accent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73000">
              <a:schemeClr val="tx1">
                <a:lumMod val="75000"/>
                <a:lumOff val="25000"/>
              </a:schemeClr>
            </a:gs>
            <a:gs pos="81000">
              <a:schemeClr val="tx1">
                <a:lumMod val="95000"/>
                <a:lumOff val="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2438095" cy="685714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>
          <a:xfrm>
            <a:off x="2286000" y="838200"/>
            <a:ext cx="68580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857501" y="6494"/>
            <a:ext cx="6553202" cy="52546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418016" y="-152399"/>
            <a:ext cx="188024" cy="7086599"/>
            <a:chOff x="3111506" y="-152400"/>
            <a:chExt cx="250699" cy="7086599"/>
          </a:xfrm>
        </p:grpSpPr>
        <p:sp>
          <p:nvSpPr>
            <p:cNvPr id="23" name="Rectangle 22"/>
            <p:cNvSpPr/>
            <p:nvPr userDrawn="1"/>
          </p:nvSpPr>
          <p:spPr>
            <a:xfrm>
              <a:off x="3166966" y="-152400"/>
              <a:ext cx="152955" cy="7069375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3000">
                  <a:schemeClr val="bg2">
                    <a:lumMod val="5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>
              <a:off x="3111506" y="-135174"/>
              <a:ext cx="91275" cy="7069373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81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 userDrawn="1"/>
          </p:nvSpPr>
          <p:spPr>
            <a:xfrm rot="10800000">
              <a:off x="3316486" y="-152400"/>
              <a:ext cx="45719" cy="7069375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81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96918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  <p:sldLayoutId id="2147483808" r:id="rId18"/>
    <p:sldLayoutId id="2147483809" r:id="rId19"/>
    <p:sldLayoutId id="2147483810" r:id="rId20"/>
    <p:sldLayoutId id="2147483811" r:id="rId21"/>
  </p:sldLayoutIdLst>
  <p:txStyles>
    <p:titleStyle>
      <a:lvl1pPr algn="l" defTabSz="685766" rtl="0" eaLnBrk="1" latinLnBrk="0" hangingPunct="1">
        <a:spcBef>
          <a:spcPct val="0"/>
        </a:spcBef>
        <a:buNone/>
        <a:defRPr sz="2100" kern="1200">
          <a:ln>
            <a:solidFill>
              <a:schemeClr val="bg2">
                <a:lumMod val="75000"/>
              </a:schemeClr>
            </a:solidFill>
          </a:ln>
          <a:solidFill>
            <a:schemeClr val="accent2">
              <a:lumMod val="60000"/>
              <a:lumOff val="4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1">
                <a:lumMod val="95000"/>
                <a:lumOff val="5000"/>
              </a:schemeClr>
            </a:gs>
            <a:gs pos="73000">
              <a:schemeClr val="tx1">
                <a:lumMod val="85000"/>
                <a:lumOff val="15000"/>
              </a:schemeClr>
            </a:gs>
            <a:gs pos="81000">
              <a:schemeClr val="tx1">
                <a:lumMod val="95000"/>
                <a:lumOff val="5000"/>
              </a:schemeClr>
            </a:gs>
          </a:gsLst>
          <a:lin ang="10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71455" y="-66785"/>
            <a:ext cx="5715095" cy="204798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‹N›</a:t>
            </a:fld>
            <a:endParaRPr lang="en-US"/>
          </a:p>
        </p:txBody>
      </p:sp>
      <p:sp>
        <p:nvSpPr>
          <p:cNvPr id="3" name="Text Placeholder 2" hidden="1"/>
          <p:cNvSpPr>
            <a:spLocks noGrp="1"/>
          </p:cNvSpPr>
          <p:nvPr userDrawn="1">
            <p:ph type="body" idx="1"/>
          </p:nvPr>
        </p:nvSpPr>
        <p:spPr>
          <a:xfrm>
            <a:off x="2286000" y="838200"/>
            <a:ext cx="6858000" cy="601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857501" y="6494"/>
            <a:ext cx="6553202" cy="525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0" name="Group 9"/>
          <p:cNvGrpSpPr/>
          <p:nvPr userDrawn="1"/>
        </p:nvGrpSpPr>
        <p:grpSpPr>
          <a:xfrm rot="5400000">
            <a:off x="4477568" y="-2781301"/>
            <a:ext cx="266699" cy="9258300"/>
            <a:chOff x="3111506" y="-152400"/>
            <a:chExt cx="266699" cy="7086599"/>
          </a:xfrm>
        </p:grpSpPr>
        <p:sp>
          <p:nvSpPr>
            <p:cNvPr id="23" name="Rectangle 22"/>
            <p:cNvSpPr/>
            <p:nvPr userDrawn="1"/>
          </p:nvSpPr>
          <p:spPr>
            <a:xfrm>
              <a:off x="3166966" y="-152400"/>
              <a:ext cx="152955" cy="7069375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13000">
                  <a:schemeClr val="accent2">
                    <a:lumMod val="50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350"/>
            </a:p>
          </p:txBody>
        </p:sp>
        <p:sp>
          <p:nvSpPr>
            <p:cNvPr id="24" name="Rectangle 23"/>
            <p:cNvSpPr/>
            <p:nvPr userDrawn="1"/>
          </p:nvSpPr>
          <p:spPr>
            <a:xfrm rot="10800000">
              <a:off x="3111506" y="-135174"/>
              <a:ext cx="91275" cy="7069373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81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6" name="Rectangle 15"/>
            <p:cNvSpPr/>
            <p:nvPr userDrawn="1"/>
          </p:nvSpPr>
          <p:spPr>
            <a:xfrm rot="10800000">
              <a:off x="3332486" y="-152400"/>
              <a:ext cx="45719" cy="7069375"/>
            </a:xfrm>
            <a:prstGeom prst="rect">
              <a:avLst/>
            </a:prstGeom>
            <a:gradFill>
              <a:gsLst>
                <a:gs pos="0">
                  <a:schemeClr val="tx1">
                    <a:lumMod val="95000"/>
                    <a:lumOff val="5000"/>
                  </a:schemeClr>
                </a:gs>
                <a:gs pos="51000">
                  <a:schemeClr val="tx1">
                    <a:lumMod val="50000"/>
                    <a:lumOff val="50000"/>
                  </a:schemeClr>
                </a:gs>
                <a:gs pos="81000">
                  <a:schemeClr val="tx1">
                    <a:lumMod val="75000"/>
                    <a:lumOff val="25000"/>
                  </a:schemeClr>
                </a:gs>
              </a:gsLst>
              <a:lin ang="0" scaled="0"/>
            </a:gra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8" name="Rectangle 17"/>
          <p:cNvSpPr/>
          <p:nvPr userDrawn="1"/>
        </p:nvSpPr>
        <p:spPr>
          <a:xfrm>
            <a:off x="3943350" y="914400"/>
            <a:ext cx="2499484" cy="6885808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" y="25110"/>
            <a:ext cx="1074566" cy="211153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-494852"/>
            <a:ext cx="7569350" cy="209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56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</p:sldLayoutIdLst>
  <p:txStyles>
    <p:titleStyle>
      <a:lvl1pPr algn="l" defTabSz="685766" rtl="0" eaLnBrk="1" latinLnBrk="0" hangingPunct="1">
        <a:spcBef>
          <a:spcPct val="0"/>
        </a:spcBef>
        <a:buNone/>
        <a:defRPr sz="21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0" indent="0" algn="l" defTabSz="685766" rtl="0" eaLnBrk="1" latinLnBrk="0" hangingPunct="1">
        <a:spcBef>
          <a:spcPct val="20000"/>
        </a:spcBef>
        <a:buFontTx/>
        <a:buNone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52" y="5412000"/>
            <a:ext cx="2236247" cy="10650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57150" y="5334000"/>
            <a:ext cx="2217420" cy="1065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5505451"/>
            <a:ext cx="7486650" cy="700088"/>
          </a:xfrm>
        </p:spPr>
        <p:txBody>
          <a:bodyPr>
            <a:noAutofit/>
          </a:bodyPr>
          <a:lstStyle/>
          <a:p>
            <a:pPr algn="ctr"/>
            <a:r>
              <a:rPr lang="en-US" sz="4950" dirty="0">
                <a:ln w="381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accent2">
                      <a:lumMod val="60000"/>
                      <a:lumOff val="40000"/>
                      <a:alpha val="58000"/>
                    </a:schemeClr>
                  </a:glow>
                </a:effectLst>
              </a:rPr>
              <a:t>I.A </a:t>
            </a:r>
            <a:r>
              <a:rPr lang="en-US" sz="4950" dirty="0" err="1">
                <a:ln w="38100"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accent2">
                      <a:lumMod val="60000"/>
                      <a:lumOff val="40000"/>
                      <a:alpha val="58000"/>
                    </a:schemeClr>
                  </a:glow>
                </a:effectLst>
              </a:rPr>
              <a:t>nell’industria</a:t>
            </a:r>
            <a:endParaRPr lang="en-US" sz="4950" dirty="0">
              <a:ln w="38100">
                <a:solidFill>
                  <a:schemeClr val="bg1">
                    <a:lumMod val="9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accent2">
                    <a:lumMod val="60000"/>
                    <a:lumOff val="40000"/>
                    <a:alpha val="58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8850" y="6019800"/>
            <a:ext cx="4800600" cy="514350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</a:rPr>
              <a:t>A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</a:rPr>
              <a:t>cura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</a:rPr>
              <a:t>dell’Ing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</a:rPr>
              <a:t>.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</a:rPr>
              <a:t>Buttolo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01600">
                    <a:schemeClr val="accent2">
                      <a:lumMod val="60000"/>
                      <a:lumOff val="40000"/>
                      <a:alpha val="60000"/>
                    </a:schemeClr>
                  </a:glow>
                </a:effectLst>
              </a:rPr>
              <a:t> Marco</a:t>
            </a:r>
          </a:p>
        </p:txBody>
      </p:sp>
    </p:spTree>
    <p:extLst>
      <p:ext uri="{BB962C8B-B14F-4D97-AF65-F5344CB8AC3E}">
        <p14:creationId xmlns:p14="http://schemas.microsoft.com/office/powerpoint/2010/main" val="247745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Breve </a:t>
            </a:r>
            <a:r>
              <a:rPr lang="en-US" dirty="0" err="1"/>
              <a:t>panoramica</a:t>
            </a:r>
            <a:r>
              <a:rPr lang="en-US" dirty="0"/>
              <a:t> </a:t>
            </a:r>
            <a:r>
              <a:rPr lang="en-US" dirty="0" err="1"/>
              <a:t>sull</a:t>
            </a:r>
            <a:r>
              <a:rPr lang="en-US" dirty="0"/>
              <a:t>’ I.A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819400" y="533400"/>
            <a:ext cx="6096000" cy="6096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t="41597"/>
          <a:stretch/>
        </p:blipFill>
        <p:spPr>
          <a:xfrm flipV="1">
            <a:off x="2602007" y="5791200"/>
            <a:ext cx="6476103" cy="110337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9404" y="1275657"/>
            <a:ext cx="6388705" cy="329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170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I.A </a:t>
            </a:r>
            <a:r>
              <a:rPr lang="en-US" dirty="0" err="1"/>
              <a:t>nell’industria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685800"/>
            <a:ext cx="6096000" cy="6019800"/>
          </a:xfrm>
        </p:spPr>
        <p:txBody>
          <a:bodyPr>
            <a:normAutofit/>
          </a:bodyPr>
          <a:lstStyle/>
          <a:p>
            <a:pPr marL="342882" lvl="1" indent="0">
              <a:buNone/>
            </a:pPr>
            <a:r>
              <a:rPr lang="en-US" dirty="0" err="1"/>
              <a:t>L’intelligenza</a:t>
            </a:r>
            <a:r>
              <a:rPr lang="en-US" dirty="0"/>
              <a:t> </a:t>
            </a:r>
            <a:r>
              <a:rPr lang="en-US" dirty="0" err="1"/>
              <a:t>artificiale</a:t>
            </a:r>
            <a:r>
              <a:rPr lang="en-US" dirty="0"/>
              <a:t> (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algoritmi</a:t>
            </a:r>
            <a:r>
              <a:rPr lang="en-US" dirty="0"/>
              <a:t> come </a:t>
            </a:r>
            <a:r>
              <a:rPr lang="en-US" dirty="0" err="1"/>
              <a:t>oggi</a:t>
            </a:r>
            <a:r>
              <a:rPr lang="en-US" dirty="0"/>
              <a:t> </a:t>
            </a:r>
            <a:r>
              <a:rPr lang="en-US" dirty="0" err="1"/>
              <a:t>gli</a:t>
            </a:r>
            <a:r>
              <a:rPr lang="en-US" dirty="0"/>
              <a:t> </a:t>
            </a:r>
            <a:r>
              <a:rPr lang="en-US" dirty="0" err="1"/>
              <a:t>esperti</a:t>
            </a:r>
            <a:r>
              <a:rPr lang="en-US" dirty="0"/>
              <a:t> di </a:t>
            </a:r>
            <a:r>
              <a:rPr lang="en-US" dirty="0" err="1"/>
              <a:t>settore</a:t>
            </a:r>
            <a:r>
              <a:rPr lang="en-US" dirty="0"/>
              <a:t> </a:t>
            </a:r>
            <a:r>
              <a:rPr lang="en-US" dirty="0" err="1"/>
              <a:t>conoscono</a:t>
            </a:r>
            <a:r>
              <a:rPr lang="en-US" dirty="0"/>
              <a:t>) </a:t>
            </a:r>
            <a:r>
              <a:rPr lang="en-US" dirty="0" err="1"/>
              <a:t>nasce</a:t>
            </a:r>
            <a:r>
              <a:rPr lang="en-US" dirty="0"/>
              <a:t> </a:t>
            </a:r>
            <a:r>
              <a:rPr lang="en-US" dirty="0" err="1"/>
              <a:t>attorno</a:t>
            </a:r>
            <a:r>
              <a:rPr lang="en-US" dirty="0"/>
              <a:t> </a:t>
            </a:r>
            <a:r>
              <a:rPr lang="en-US" dirty="0" err="1"/>
              <a:t>agli</a:t>
            </a:r>
            <a:r>
              <a:rPr lang="en-US" dirty="0"/>
              <a:t> </a:t>
            </a:r>
            <a:r>
              <a:rPr lang="en-US" dirty="0" err="1"/>
              <a:t>anni</a:t>
            </a:r>
            <a:r>
              <a:rPr lang="en-US" dirty="0"/>
              <a:t> 60 </a:t>
            </a:r>
            <a:r>
              <a:rPr lang="en-US" dirty="0" err="1"/>
              <a:t>anche</a:t>
            </a:r>
            <a:r>
              <a:rPr lang="en-US" dirty="0"/>
              <a:t> se </a:t>
            </a:r>
            <a:r>
              <a:rPr lang="en-US" dirty="0" err="1"/>
              <a:t>già</a:t>
            </a:r>
            <a:r>
              <a:rPr lang="en-US" dirty="0"/>
              <a:t> </a:t>
            </a:r>
            <a:r>
              <a:rPr lang="en-US" dirty="0" err="1"/>
              <a:t>parecchi</a:t>
            </a:r>
            <a:r>
              <a:rPr lang="en-US" dirty="0"/>
              <a:t> </a:t>
            </a:r>
            <a:r>
              <a:rPr lang="en-US" dirty="0" err="1"/>
              <a:t>anni</a:t>
            </a:r>
            <a:r>
              <a:rPr lang="en-US" dirty="0"/>
              <a:t> prima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erano</a:t>
            </a:r>
            <a:r>
              <a:rPr lang="en-US" dirty="0"/>
              <a:t> </a:t>
            </a:r>
            <a:r>
              <a:rPr lang="en-US" dirty="0" err="1"/>
              <a:t>gettate</a:t>
            </a:r>
            <a:r>
              <a:rPr lang="en-US" dirty="0"/>
              <a:t> le </a:t>
            </a:r>
            <a:r>
              <a:rPr lang="en-US" dirty="0" err="1"/>
              <a:t>basi</a:t>
            </a:r>
            <a:r>
              <a:rPr lang="en-US" dirty="0"/>
              <a:t> di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disciplina</a:t>
            </a:r>
            <a:r>
              <a:rPr lang="en-US" dirty="0"/>
              <a:t> (Alan Turing).</a:t>
            </a:r>
          </a:p>
          <a:p>
            <a:pPr marL="342882" lvl="1" indent="0">
              <a:buNone/>
            </a:pPr>
            <a:endParaRPr lang="en-US" dirty="0"/>
          </a:p>
          <a:p>
            <a:pPr marL="342882" lvl="1" indent="0">
              <a:buNone/>
            </a:pPr>
            <a:r>
              <a:rPr lang="en-US" dirty="0"/>
              <a:t>I Quattro </a:t>
            </a:r>
            <a:r>
              <a:rPr lang="en-US" dirty="0" err="1"/>
              <a:t>approcci</a:t>
            </a:r>
            <a:r>
              <a:rPr lang="en-US" dirty="0"/>
              <a:t> </a:t>
            </a:r>
            <a:r>
              <a:rPr lang="en-US" dirty="0" err="1"/>
              <a:t>legati</a:t>
            </a:r>
            <a:r>
              <a:rPr lang="en-US" dirty="0"/>
              <a:t> al </a:t>
            </a:r>
            <a:r>
              <a:rPr lang="en-US" dirty="0" err="1"/>
              <a:t>mondo</a:t>
            </a:r>
            <a:r>
              <a:rPr lang="en-US" dirty="0"/>
              <a:t> </a:t>
            </a:r>
            <a:r>
              <a:rPr lang="en-US" dirty="0" err="1"/>
              <a:t>dell’I.A</a:t>
            </a:r>
            <a:r>
              <a:rPr lang="en-US" dirty="0"/>
              <a:t> e qui di </a:t>
            </a:r>
            <a:r>
              <a:rPr lang="en-US" dirty="0" err="1"/>
              <a:t>seguito</a:t>
            </a:r>
            <a:r>
              <a:rPr lang="en-US" dirty="0"/>
              <a:t> </a:t>
            </a:r>
            <a:r>
              <a:rPr lang="en-US" dirty="0" err="1"/>
              <a:t>elencati</a:t>
            </a:r>
            <a:r>
              <a:rPr lang="en-US" dirty="0"/>
              <a:t>:</a:t>
            </a:r>
          </a:p>
          <a:p>
            <a:pPr marL="342882" lvl="1" indent="0">
              <a:buNone/>
            </a:pPr>
            <a:endParaRPr lang="en-US" dirty="0"/>
          </a:p>
          <a:p>
            <a:pPr lvl="1"/>
            <a:r>
              <a:rPr lang="en-US" dirty="0" err="1"/>
              <a:t>Agenti</a:t>
            </a:r>
            <a:r>
              <a:rPr lang="en-US" dirty="0"/>
              <a:t> </a:t>
            </a:r>
            <a:r>
              <a:rPr lang="en-US" dirty="0" err="1"/>
              <a:t>razionali</a:t>
            </a:r>
            <a:endParaRPr lang="en-US" dirty="0"/>
          </a:p>
          <a:p>
            <a:pPr lvl="1"/>
            <a:r>
              <a:rPr lang="en-US" dirty="0" err="1"/>
              <a:t>Reti</a:t>
            </a:r>
            <a:r>
              <a:rPr lang="en-US" dirty="0"/>
              <a:t> </a:t>
            </a:r>
            <a:r>
              <a:rPr lang="en-US" dirty="0" err="1"/>
              <a:t>neurali</a:t>
            </a:r>
            <a:endParaRPr lang="en-US" dirty="0"/>
          </a:p>
          <a:p>
            <a:pPr lvl="1"/>
            <a:r>
              <a:rPr lang="en-US" dirty="0" err="1"/>
              <a:t>Logica</a:t>
            </a:r>
            <a:r>
              <a:rPr lang="en-US" dirty="0"/>
              <a:t> fuzzy</a:t>
            </a:r>
          </a:p>
          <a:p>
            <a:pPr lvl="1"/>
            <a:r>
              <a:rPr lang="en-US" dirty="0" err="1"/>
              <a:t>Algoritmi</a:t>
            </a:r>
            <a:r>
              <a:rPr lang="en-US" dirty="0"/>
              <a:t> </a:t>
            </a:r>
            <a:r>
              <a:rPr lang="en-US" dirty="0" err="1"/>
              <a:t>genetici</a:t>
            </a:r>
            <a:endParaRPr lang="en-US" dirty="0"/>
          </a:p>
          <a:p>
            <a:pPr marL="342882" lvl="1" indent="0">
              <a:buNone/>
            </a:pPr>
            <a:endParaRPr lang="en-US" dirty="0"/>
          </a:p>
          <a:p>
            <a:pPr marL="342882" lvl="1" indent="0">
              <a:buNone/>
            </a:pP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stati</a:t>
            </a:r>
            <a:r>
              <a:rPr lang="en-US" dirty="0"/>
              <a:t> </a:t>
            </a:r>
            <a:r>
              <a:rPr lang="en-US" dirty="0" err="1"/>
              <a:t>sviluppati</a:t>
            </a:r>
            <a:r>
              <a:rPr lang="en-US" dirty="0"/>
              <a:t> a </a:t>
            </a:r>
            <a:r>
              <a:rPr lang="en-US" dirty="0" err="1"/>
              <a:t>livello</a:t>
            </a:r>
            <a:r>
              <a:rPr lang="en-US" dirty="0"/>
              <a:t> di </a:t>
            </a:r>
            <a:r>
              <a:rPr lang="en-US" dirty="0" err="1"/>
              <a:t>formalismo</a:t>
            </a:r>
            <a:r>
              <a:rPr lang="en-US" dirty="0"/>
              <a:t> </a:t>
            </a:r>
            <a:r>
              <a:rPr lang="en-US" dirty="0" err="1"/>
              <a:t>matematico</a:t>
            </a:r>
            <a:r>
              <a:rPr lang="en-US" dirty="0"/>
              <a:t> </a:t>
            </a:r>
            <a:r>
              <a:rPr lang="en-US" dirty="0" err="1"/>
              <a:t>negli</a:t>
            </a:r>
            <a:r>
              <a:rPr lang="en-US" dirty="0"/>
              <a:t> </a:t>
            </a:r>
            <a:r>
              <a:rPr lang="en-US" dirty="0" err="1"/>
              <a:t>anni</a:t>
            </a:r>
            <a:r>
              <a:rPr lang="en-US" dirty="0"/>
              <a:t> 60 ma </a:t>
            </a:r>
            <a:r>
              <a:rPr lang="en-US" dirty="0" err="1"/>
              <a:t>utilizzati</a:t>
            </a:r>
            <a:r>
              <a:rPr lang="en-US" dirty="0"/>
              <a:t> in </a:t>
            </a:r>
            <a:r>
              <a:rPr lang="en-US" dirty="0" err="1"/>
              <a:t>modo</a:t>
            </a:r>
            <a:r>
              <a:rPr lang="en-US" dirty="0"/>
              <a:t> </a:t>
            </a:r>
            <a:r>
              <a:rPr lang="en-US" dirty="0" err="1"/>
              <a:t>assiduo</a:t>
            </a:r>
            <a:r>
              <a:rPr lang="en-US" dirty="0"/>
              <a:t> in </a:t>
            </a:r>
            <a:r>
              <a:rPr lang="en-US" dirty="0" err="1"/>
              <a:t>ambito</a:t>
            </a:r>
            <a:r>
              <a:rPr lang="en-US" dirty="0"/>
              <a:t> </a:t>
            </a:r>
            <a:r>
              <a:rPr lang="en-US" dirty="0" err="1"/>
              <a:t>produttivo</a:t>
            </a:r>
            <a:r>
              <a:rPr lang="en-US" dirty="0"/>
              <a:t> da fine </a:t>
            </a:r>
            <a:r>
              <a:rPr lang="en-US" dirty="0" err="1"/>
              <a:t>anni</a:t>
            </a:r>
            <a:r>
              <a:rPr lang="en-US" dirty="0"/>
              <a:t> 90.</a:t>
            </a:r>
          </a:p>
          <a:p>
            <a:pPr marL="342882" lvl="1" indent="0">
              <a:buNone/>
            </a:pPr>
            <a:endParaRPr lang="en-US" dirty="0"/>
          </a:p>
          <a:p>
            <a:pPr marL="342882" lvl="1" indent="0">
              <a:buNone/>
            </a:pPr>
            <a:r>
              <a:rPr lang="en-US" dirty="0" err="1"/>
              <a:t>Esempi</a:t>
            </a:r>
            <a:r>
              <a:rPr lang="en-US" dirty="0"/>
              <a:t> di </a:t>
            </a:r>
            <a:r>
              <a:rPr lang="en-US" dirty="0" err="1"/>
              <a:t>utilizzo</a:t>
            </a:r>
            <a:r>
              <a:rPr lang="en-US" dirty="0"/>
              <a:t>:</a:t>
            </a:r>
          </a:p>
          <a:p>
            <a:pPr marL="342882" lvl="1" indent="0">
              <a:buNone/>
            </a:pPr>
            <a:endParaRPr lang="en-US" dirty="0"/>
          </a:p>
          <a:p>
            <a:pPr lvl="1"/>
            <a:r>
              <a:rPr lang="en-US" dirty="0" err="1"/>
              <a:t>Reti</a:t>
            </a:r>
            <a:r>
              <a:rPr lang="en-US" dirty="0"/>
              <a:t> </a:t>
            </a:r>
            <a:r>
              <a:rPr lang="en-US" dirty="0" err="1"/>
              <a:t>neurali</a:t>
            </a:r>
            <a:r>
              <a:rPr lang="en-US" dirty="0"/>
              <a:t> come </a:t>
            </a:r>
            <a:r>
              <a:rPr lang="en-US" dirty="0" err="1"/>
              <a:t>sistemi</a:t>
            </a:r>
            <a:r>
              <a:rPr lang="en-US" dirty="0"/>
              <a:t> OCR, </a:t>
            </a:r>
            <a:r>
              <a:rPr lang="en-US" dirty="0" err="1"/>
              <a:t>sistemi</a:t>
            </a:r>
            <a:r>
              <a:rPr lang="en-US" dirty="0"/>
              <a:t> di </a:t>
            </a:r>
            <a:r>
              <a:rPr lang="en-US" dirty="0" err="1"/>
              <a:t>classificazione</a:t>
            </a:r>
            <a:r>
              <a:rPr lang="en-US" dirty="0"/>
              <a:t>. </a:t>
            </a:r>
            <a:r>
              <a:rPr lang="en-US" dirty="0" err="1"/>
              <a:t>Diagnosi</a:t>
            </a:r>
            <a:r>
              <a:rPr lang="en-US" dirty="0"/>
              <a:t> </a:t>
            </a:r>
            <a:r>
              <a:rPr lang="en-US" dirty="0" err="1"/>
              <a:t>mediche</a:t>
            </a:r>
            <a:r>
              <a:rPr lang="en-US" dirty="0"/>
              <a:t> </a:t>
            </a:r>
            <a:r>
              <a:rPr lang="en-US" dirty="0" err="1"/>
              <a:t>tumorali</a:t>
            </a:r>
            <a:r>
              <a:rPr lang="en-US" dirty="0"/>
              <a:t> (</a:t>
            </a:r>
            <a:r>
              <a:rPr lang="en-US" dirty="0" err="1"/>
              <a:t>es</a:t>
            </a:r>
            <a:r>
              <a:rPr lang="en-US" dirty="0"/>
              <a:t>: Medical Neural Engineer </a:t>
            </a:r>
            <a:r>
              <a:rPr lang="en-US" dirty="0" err="1"/>
              <a:t>srl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Logica</a:t>
            </a:r>
            <a:r>
              <a:rPr lang="en-US" dirty="0"/>
              <a:t> fuzzy </a:t>
            </a:r>
            <a:r>
              <a:rPr lang="en-US" dirty="0" err="1"/>
              <a:t>usata</a:t>
            </a:r>
            <a:r>
              <a:rPr lang="en-US" dirty="0"/>
              <a:t> per </a:t>
            </a:r>
            <a:r>
              <a:rPr lang="en-US" dirty="0" err="1"/>
              <a:t>esempio</a:t>
            </a:r>
            <a:r>
              <a:rPr lang="en-US" dirty="0"/>
              <a:t>  </a:t>
            </a:r>
            <a:r>
              <a:rPr lang="en-US" dirty="0" err="1"/>
              <a:t>nella</a:t>
            </a:r>
            <a:r>
              <a:rPr lang="en-US" dirty="0"/>
              <a:t> metropolitan di Tokyo.</a:t>
            </a:r>
          </a:p>
          <a:p>
            <a:pPr marL="342882" lvl="1" indent="0">
              <a:buNone/>
            </a:pPr>
            <a:endParaRPr lang="en-US" dirty="0"/>
          </a:p>
          <a:p>
            <a:pPr marL="342882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t="41597"/>
          <a:stretch/>
        </p:blipFill>
        <p:spPr>
          <a:xfrm flipV="1">
            <a:off x="2602007" y="6248399"/>
            <a:ext cx="647610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07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I.A </a:t>
            </a:r>
            <a:r>
              <a:rPr lang="en-US" dirty="0" err="1"/>
              <a:t>nell’industria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685800"/>
            <a:ext cx="6096000" cy="6019800"/>
          </a:xfrm>
        </p:spPr>
        <p:txBody>
          <a:bodyPr>
            <a:normAutofit/>
          </a:bodyPr>
          <a:lstStyle/>
          <a:p>
            <a:pPr marL="342882" lvl="1" indent="0">
              <a:buNone/>
            </a:pPr>
            <a:r>
              <a:rPr lang="it-IT" dirty="0"/>
              <a:t>L'ultimo caso in ordine di tempo è quello di</a:t>
            </a:r>
            <a:r>
              <a:rPr lang="it-IT" b="1" dirty="0"/>
              <a:t> Ford </a:t>
            </a:r>
            <a:r>
              <a:rPr lang="it-IT" dirty="0"/>
              <a:t>che ha acquisito per circa un miliardo di dollari una startup impegnata a sviluppare un software d'intelligenza artificiale, Argo AI.</a:t>
            </a:r>
          </a:p>
          <a:p>
            <a:pPr marL="342882" lvl="1" indent="0">
              <a:buNone/>
            </a:pPr>
            <a:endParaRPr lang="it-IT" b="1" dirty="0"/>
          </a:p>
          <a:p>
            <a:pPr marL="342882" lvl="1" indent="0">
              <a:buNone/>
            </a:pPr>
            <a:r>
              <a:rPr lang="it-IT" b="1" dirty="0"/>
              <a:t>Altri utilizzo nel campo </a:t>
            </a:r>
            <a:r>
              <a:rPr lang="it-IT" b="1" dirty="0" err="1"/>
              <a:t>automotive</a:t>
            </a:r>
            <a:r>
              <a:rPr lang="it-IT" b="1" dirty="0"/>
              <a:t> (sfruttando il CLOUD):</a:t>
            </a:r>
          </a:p>
          <a:p>
            <a:pPr marL="342882" lvl="1" indent="0">
              <a:buNone/>
            </a:pPr>
            <a:endParaRPr lang="it-IT" b="1" dirty="0"/>
          </a:p>
          <a:p>
            <a:pPr lvl="1"/>
            <a:r>
              <a:rPr lang="it-IT" dirty="0"/>
              <a:t>Localizzazione di distributori di benzina.</a:t>
            </a:r>
          </a:p>
          <a:p>
            <a:pPr lvl="1"/>
            <a:r>
              <a:rPr lang="it-IT" dirty="0"/>
              <a:t>Ricordare all’autista di acquistare certi articoli prima di tornare a casa proprio nel momento in cui si avvicina ad un negozio.</a:t>
            </a:r>
          </a:p>
          <a:p>
            <a:pPr marL="342882" lvl="1" indent="0">
              <a:buNone/>
            </a:pPr>
            <a:endParaRPr lang="it-IT" dirty="0"/>
          </a:p>
          <a:p>
            <a:pPr marL="342882" lvl="1" indent="0">
              <a:buNone/>
            </a:pPr>
            <a:r>
              <a:rPr lang="it-IT" dirty="0"/>
              <a:t>Con l’uso dell’IOT:</a:t>
            </a:r>
          </a:p>
          <a:p>
            <a:pPr marL="342882" lvl="1" indent="0">
              <a:buNone/>
            </a:pPr>
            <a:endParaRPr lang="it-IT" dirty="0"/>
          </a:p>
          <a:p>
            <a:pPr lvl="1"/>
            <a:r>
              <a:rPr lang="it-IT" dirty="0"/>
              <a:t> Attraverso l’IoT i rivenditori potranno diagnosticare e correggere determinate performance dell’autovettura senza che il proprietario del veicolo debba recarsi in sede.</a:t>
            </a:r>
          </a:p>
          <a:p>
            <a:pPr lvl="1"/>
            <a:r>
              <a:rPr lang="it-IT" dirty="0"/>
              <a:t>Gli autoveicoli potranno inviare in automatico, attraverso i propri sensori IoT, dati ai produttori di auto, consentendo in questo modo a chi le progetta di effettuare miglioramenti nei modelli futuri.</a:t>
            </a:r>
          </a:p>
          <a:p>
            <a:pPr lvl="1"/>
            <a:r>
              <a:rPr lang="it-IT" dirty="0"/>
              <a:t> I sensori </a:t>
            </a:r>
            <a:r>
              <a:rPr lang="it-IT" dirty="0" err="1"/>
              <a:t>smart</a:t>
            </a:r>
            <a:r>
              <a:rPr lang="it-IT" dirty="0"/>
              <a:t> all’interno delle automobili potranno individuare emergenze mediche, quali per esempio un malore del conducente, e chiamare il pronto soccorso.</a:t>
            </a:r>
          </a:p>
          <a:p>
            <a:pPr marL="342882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t="41597"/>
          <a:stretch/>
        </p:blipFill>
        <p:spPr>
          <a:xfrm flipV="1">
            <a:off x="2602007" y="6248399"/>
            <a:ext cx="647610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1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I.A </a:t>
            </a:r>
            <a:r>
              <a:rPr lang="en-US" dirty="0" err="1"/>
              <a:t>nell’industria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685800"/>
            <a:ext cx="6096000" cy="6019800"/>
          </a:xfrm>
        </p:spPr>
        <p:txBody>
          <a:bodyPr>
            <a:normAutofit/>
          </a:bodyPr>
          <a:lstStyle/>
          <a:p>
            <a:pPr marL="342882" lvl="1" indent="0">
              <a:buNone/>
            </a:pPr>
            <a:r>
              <a:rPr lang="en-US" dirty="0"/>
              <a:t>In Cloud ci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parecchi</a:t>
            </a:r>
            <a:r>
              <a:rPr lang="en-US" dirty="0"/>
              <a:t> </a:t>
            </a:r>
            <a:r>
              <a:rPr lang="en-US" dirty="0" err="1"/>
              <a:t>servizi</a:t>
            </a:r>
            <a:r>
              <a:rPr lang="en-US" dirty="0"/>
              <a:t> </a:t>
            </a:r>
            <a:r>
              <a:rPr lang="en-US" dirty="0" err="1"/>
              <a:t>legati</a:t>
            </a:r>
            <a:r>
              <a:rPr lang="en-US" dirty="0"/>
              <a:t> al </a:t>
            </a:r>
            <a:r>
              <a:rPr lang="en-US" dirty="0" err="1"/>
              <a:t>mondo</a:t>
            </a:r>
            <a:r>
              <a:rPr lang="en-US" dirty="0"/>
              <a:t> </a:t>
            </a:r>
            <a:r>
              <a:rPr lang="en-US" dirty="0" err="1"/>
              <a:t>dell’I.A</a:t>
            </a:r>
            <a:r>
              <a:rPr lang="en-US" dirty="0"/>
              <a:t>. </a:t>
            </a:r>
            <a:r>
              <a:rPr lang="en-US" dirty="0" err="1"/>
              <a:t>Nel</a:t>
            </a:r>
            <a:r>
              <a:rPr lang="en-US" dirty="0"/>
              <a:t> </a:t>
            </a:r>
            <a:r>
              <a:rPr lang="en-US" dirty="0" err="1"/>
              <a:t>portale</a:t>
            </a:r>
            <a:r>
              <a:rPr lang="en-US" dirty="0"/>
              <a:t> Microsoft Azure per </a:t>
            </a:r>
            <a:r>
              <a:rPr lang="en-US" dirty="0" err="1"/>
              <a:t>esempio</a:t>
            </a:r>
            <a:r>
              <a:rPr lang="en-US" dirty="0"/>
              <a:t> ci </a:t>
            </a:r>
            <a:r>
              <a:rPr lang="en-US" dirty="0" err="1"/>
              <a:t>sono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b="1" dirty="0"/>
              <a:t>cognitive services</a:t>
            </a:r>
            <a:r>
              <a:rPr lang="en-US" dirty="0"/>
              <a:t>,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it-IT" dirty="0"/>
              <a:t>raccolta sempre più grande di potenti algoritmi di intelligenza artificiale per visione, sintesi vocale, linguaggio e conoscenza. </a:t>
            </a:r>
          </a:p>
          <a:p>
            <a:pPr marL="342882" lvl="1" indent="0">
              <a:buNone/>
            </a:pPr>
            <a:endParaRPr lang="it-IT" dirty="0"/>
          </a:p>
          <a:p>
            <a:pPr marL="342882" lvl="1" indent="0">
              <a:buNone/>
            </a:pPr>
            <a:r>
              <a:rPr lang="it-IT" dirty="0"/>
              <a:t>Esempio:</a:t>
            </a:r>
          </a:p>
          <a:p>
            <a:pPr marL="342882" lvl="1" indent="0">
              <a:buNone/>
            </a:pPr>
            <a:endParaRPr lang="it-IT" dirty="0"/>
          </a:p>
          <a:p>
            <a:pPr lvl="1"/>
            <a:r>
              <a:rPr lang="en-US" dirty="0" err="1"/>
              <a:t>Linguaggio</a:t>
            </a:r>
            <a:r>
              <a:rPr lang="en-US" dirty="0"/>
              <a:t> LUIS per </a:t>
            </a:r>
            <a:r>
              <a:rPr lang="en-US" dirty="0" err="1"/>
              <a:t>insegnare</a:t>
            </a:r>
            <a:r>
              <a:rPr lang="en-US" dirty="0"/>
              <a:t> </a:t>
            </a:r>
            <a:r>
              <a:rPr lang="en-US" dirty="0" err="1"/>
              <a:t>alle</a:t>
            </a:r>
            <a:r>
              <a:rPr lang="en-US" dirty="0"/>
              <a:t> </a:t>
            </a:r>
            <a:r>
              <a:rPr lang="en-US" dirty="0" err="1"/>
              <a:t>proprie</a:t>
            </a:r>
            <a:r>
              <a:rPr lang="en-US" dirty="0"/>
              <a:t> App a </a:t>
            </a:r>
            <a:r>
              <a:rPr lang="en-US" dirty="0" err="1"/>
              <a:t>riconoscere</a:t>
            </a:r>
            <a:r>
              <a:rPr lang="en-US" dirty="0"/>
              <a:t> I </a:t>
            </a:r>
            <a:r>
              <a:rPr lang="en-US" dirty="0" err="1"/>
              <a:t>comandi</a:t>
            </a:r>
            <a:r>
              <a:rPr lang="en-US" dirty="0"/>
              <a:t> </a:t>
            </a:r>
            <a:r>
              <a:rPr lang="en-US" dirty="0" err="1"/>
              <a:t>utenti</a:t>
            </a:r>
            <a:endParaRPr lang="en-US" dirty="0"/>
          </a:p>
          <a:p>
            <a:pPr lvl="1"/>
            <a:r>
              <a:rPr lang="en-US" dirty="0" err="1"/>
              <a:t>Sistemi</a:t>
            </a:r>
            <a:r>
              <a:rPr lang="en-US" dirty="0"/>
              <a:t> di </a:t>
            </a:r>
            <a:r>
              <a:rPr lang="en-US" dirty="0" err="1"/>
              <a:t>traduzione</a:t>
            </a:r>
            <a:r>
              <a:rPr lang="en-US" dirty="0"/>
              <a:t> </a:t>
            </a:r>
            <a:r>
              <a:rPr lang="en-US" dirty="0" err="1"/>
              <a:t>automatica</a:t>
            </a:r>
            <a:endParaRPr lang="en-US" dirty="0"/>
          </a:p>
          <a:p>
            <a:pPr lvl="1"/>
            <a:r>
              <a:rPr lang="en-US" dirty="0" err="1"/>
              <a:t>Eccetera</a:t>
            </a:r>
            <a:r>
              <a:rPr lang="en-US" dirty="0"/>
              <a:t>….</a:t>
            </a:r>
          </a:p>
          <a:p>
            <a:pPr lvl="1"/>
            <a:endParaRPr lang="en-US" dirty="0"/>
          </a:p>
          <a:p>
            <a:pPr marL="342882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t="41597"/>
          <a:stretch/>
        </p:blipFill>
        <p:spPr>
          <a:xfrm flipV="1">
            <a:off x="2602007" y="6248399"/>
            <a:ext cx="647610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59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Sistemi</a:t>
            </a:r>
            <a:r>
              <a:rPr lang="en-US" dirty="0"/>
              <a:t> B.C.I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685800"/>
            <a:ext cx="6096000" cy="6019800"/>
          </a:xfrm>
        </p:spPr>
        <p:txBody>
          <a:bodyPr>
            <a:normAutofit/>
          </a:bodyPr>
          <a:lstStyle/>
          <a:p>
            <a:pPr marL="342882" lvl="1" indent="0">
              <a:buNone/>
            </a:pPr>
            <a:r>
              <a:rPr lang="it-IT" dirty="0"/>
              <a:t>Un </a:t>
            </a:r>
            <a:r>
              <a:rPr lang="it-IT" b="1" dirty="0"/>
              <a:t>B.C.I (Brain Computer Interface) </a:t>
            </a:r>
            <a:r>
              <a:rPr lang="it-IT" dirty="0"/>
              <a:t>è un mezzo di comunicazione diretto tra cervello e computer. Un sistema di questo tipo può essere monodirezionale oppure bidirezionale. Un esempio di sistema monodirezionale (caschetto EEG </a:t>
            </a:r>
            <a:r>
              <a:rPr lang="it-IT" dirty="0" err="1"/>
              <a:t>Neurosky</a:t>
            </a:r>
            <a:r>
              <a:rPr lang="it-IT" dirty="0"/>
              <a:t>). E’ un sistema non invasivo che permette di effettuare un elettroencefalogramma.</a:t>
            </a:r>
          </a:p>
          <a:p>
            <a:pPr marL="342882" lvl="1" indent="0">
              <a:buNone/>
            </a:pPr>
            <a:endParaRPr lang="it-IT" dirty="0"/>
          </a:p>
          <a:p>
            <a:pPr marL="342882" lvl="1" indent="0">
              <a:buNone/>
            </a:pPr>
            <a:r>
              <a:rPr lang="it-IT" dirty="0"/>
              <a:t>E.E.G: Misurazione delle attività celebrali (segnali elettrici)</a:t>
            </a:r>
          </a:p>
          <a:p>
            <a:pPr marL="342882" lvl="1" indent="0">
              <a:buNone/>
            </a:pPr>
            <a:endParaRPr lang="it-IT" dirty="0"/>
          </a:p>
          <a:p>
            <a:pPr marL="342882" lvl="1" indent="0">
              <a:buNone/>
            </a:pPr>
            <a:r>
              <a:rPr lang="it-IT" dirty="0"/>
              <a:t>Tipologia segnali:</a:t>
            </a:r>
          </a:p>
          <a:p>
            <a:pPr marL="342882" lvl="1" indent="0">
              <a:buNone/>
            </a:pPr>
            <a:endParaRPr lang="it-IT" dirty="0"/>
          </a:p>
          <a:p>
            <a:pPr lvl="1"/>
            <a:r>
              <a:rPr lang="it-IT" dirty="0"/>
              <a:t>ALFA (8.13Hz) -&gt; stato di veglia e riposo mentale vigile</a:t>
            </a:r>
          </a:p>
          <a:p>
            <a:pPr lvl="1"/>
            <a:r>
              <a:rPr lang="it-IT" dirty="0"/>
              <a:t>BETA (13,5-18 Hz) -&gt; Stato di attenzione ed allerta</a:t>
            </a:r>
          </a:p>
          <a:p>
            <a:pPr lvl="1"/>
            <a:r>
              <a:rPr lang="it-IT" dirty="0"/>
              <a:t>THETA (4-6 Hz) -&gt; tensione emotiva e creativa</a:t>
            </a:r>
          </a:p>
          <a:p>
            <a:pPr lvl="1"/>
            <a:r>
              <a:rPr lang="it-IT" dirty="0"/>
              <a:t>DELTA (&lt;4 Hz)</a:t>
            </a:r>
          </a:p>
          <a:p>
            <a:pPr lvl="1"/>
            <a:r>
              <a:rPr lang="it-IT" dirty="0"/>
              <a:t>GAMMA (35-42 Hz) -&gt; stato di alta concentrazione (risoluzione problemi complessi)</a:t>
            </a:r>
          </a:p>
          <a:p>
            <a:pPr marL="342882" lvl="1" indent="0">
              <a:buNone/>
            </a:pPr>
            <a:endParaRPr lang="it-IT" dirty="0"/>
          </a:p>
          <a:p>
            <a:pPr marL="342882" lvl="1" indent="0">
              <a:buNone/>
            </a:pPr>
            <a:endParaRPr lang="it-IT" dirty="0"/>
          </a:p>
          <a:p>
            <a:pPr marL="342882" lvl="1" indent="0">
              <a:buNone/>
            </a:pPr>
            <a:endParaRPr lang="it-IT" dirty="0"/>
          </a:p>
          <a:p>
            <a:pPr marL="342882" lvl="1" indent="0">
              <a:buNone/>
            </a:pPr>
            <a:endParaRPr lang="it-IT" dirty="0"/>
          </a:p>
          <a:p>
            <a:pPr marL="342882" lvl="1" indent="0">
              <a:buNone/>
            </a:pPr>
            <a:endParaRPr lang="it-IT" dirty="0"/>
          </a:p>
          <a:p>
            <a:pPr marL="34288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342882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t="41597"/>
          <a:stretch/>
        </p:blipFill>
        <p:spPr>
          <a:xfrm flipV="1">
            <a:off x="2602007" y="6248399"/>
            <a:ext cx="6476103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27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Sistemi</a:t>
            </a:r>
            <a:r>
              <a:rPr lang="en-US" dirty="0"/>
              <a:t> B.C.I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0" y="685800"/>
            <a:ext cx="6096000" cy="6019800"/>
          </a:xfrm>
        </p:spPr>
        <p:txBody>
          <a:bodyPr>
            <a:normAutofit/>
          </a:bodyPr>
          <a:lstStyle/>
          <a:p>
            <a:pPr marL="342882" lvl="1" indent="0">
              <a:buNone/>
            </a:pPr>
            <a:r>
              <a:rPr lang="it-IT" dirty="0"/>
              <a:t>Un altro esempio di sistema B.C.I è rappresentato dalla sedia elettrica per disabili. Un sistema innovativo è in grado di comandare la sedia leggendo proprio i segnali provenienti dal cervello.</a:t>
            </a:r>
          </a:p>
          <a:p>
            <a:pPr marL="342882" lvl="1" indent="0">
              <a:buNone/>
            </a:pPr>
            <a:r>
              <a:rPr lang="it-IT" dirty="0"/>
              <a:t>Altro esempio: sintesi vocale.</a:t>
            </a:r>
          </a:p>
          <a:p>
            <a:pPr marL="342882" lvl="1" indent="0">
              <a:buNone/>
            </a:pPr>
            <a:endParaRPr lang="it-IT" dirty="0"/>
          </a:p>
          <a:p>
            <a:pPr marL="342882" lvl="1" indent="0">
              <a:buNone/>
            </a:pPr>
            <a:r>
              <a:rPr lang="it-IT" dirty="0"/>
              <a:t>Schema funzionale a blocchi:</a:t>
            </a:r>
          </a:p>
          <a:p>
            <a:pPr marL="342882" lvl="1" indent="0">
              <a:buNone/>
            </a:pPr>
            <a:endParaRPr lang="it-IT" dirty="0"/>
          </a:p>
          <a:p>
            <a:pPr marL="342882" lvl="1" indent="0">
              <a:buNone/>
            </a:pPr>
            <a:endParaRPr lang="it-IT" dirty="0"/>
          </a:p>
          <a:p>
            <a:pPr marL="342882" lvl="1" indent="0">
              <a:buNone/>
            </a:pPr>
            <a:endParaRPr lang="it-IT" dirty="0"/>
          </a:p>
          <a:p>
            <a:pPr marL="342882" lvl="1" indent="0">
              <a:buNone/>
            </a:pPr>
            <a:endParaRPr lang="it-IT" dirty="0"/>
          </a:p>
          <a:p>
            <a:pPr marL="342882" lvl="1" indent="0">
              <a:buNone/>
            </a:pPr>
            <a:endParaRPr lang="it-IT" dirty="0"/>
          </a:p>
          <a:p>
            <a:pPr marL="342882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342882" lvl="1" indent="0">
              <a:buNone/>
            </a:pPr>
            <a:r>
              <a:rPr lang="en-US" dirty="0" err="1"/>
              <a:t>Altri</a:t>
            </a:r>
            <a:r>
              <a:rPr lang="en-US" dirty="0"/>
              <a:t> </a:t>
            </a:r>
            <a:r>
              <a:rPr lang="en-US" dirty="0" err="1"/>
              <a:t>esempi</a:t>
            </a:r>
            <a:r>
              <a:rPr lang="en-US" dirty="0"/>
              <a:t>:</a:t>
            </a:r>
          </a:p>
          <a:p>
            <a:pPr marL="342882" lvl="1" indent="0">
              <a:buNone/>
            </a:pPr>
            <a:endParaRPr lang="en-US" dirty="0"/>
          </a:p>
          <a:p>
            <a:pPr lvl="1"/>
            <a:r>
              <a:rPr lang="en-US" dirty="0" err="1"/>
              <a:t>Caschetto</a:t>
            </a:r>
            <a:r>
              <a:rPr lang="en-US" dirty="0"/>
              <a:t> di </a:t>
            </a:r>
            <a:r>
              <a:rPr lang="en-US" dirty="0" err="1"/>
              <a:t>realtà</a:t>
            </a:r>
            <a:r>
              <a:rPr lang="en-US" dirty="0"/>
              <a:t> </a:t>
            </a:r>
            <a:r>
              <a:rPr lang="en-US" dirty="0" err="1"/>
              <a:t>virtuale</a:t>
            </a:r>
            <a:r>
              <a:rPr lang="en-US" dirty="0"/>
              <a:t> </a:t>
            </a:r>
            <a:r>
              <a:rPr lang="en-US" dirty="0" err="1"/>
              <a:t>ed</a:t>
            </a:r>
            <a:r>
              <a:rPr lang="en-US" dirty="0"/>
              <a:t> </a:t>
            </a:r>
            <a:r>
              <a:rPr lang="en-US" dirty="0" err="1"/>
              <a:t>aumentata</a:t>
            </a:r>
            <a:r>
              <a:rPr lang="en-US" dirty="0"/>
              <a:t> + </a:t>
            </a:r>
            <a:r>
              <a:rPr lang="en-US" dirty="0" err="1"/>
              <a:t>guanti</a:t>
            </a:r>
            <a:r>
              <a:rPr lang="en-US" dirty="0"/>
              <a:t> tattily -&gt; Quanta, </a:t>
            </a:r>
            <a:r>
              <a:rPr lang="en-US"/>
              <a:t>Design Systems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1" t="41597"/>
          <a:stretch/>
        </p:blipFill>
        <p:spPr>
          <a:xfrm flipV="1">
            <a:off x="2602007" y="6248399"/>
            <a:ext cx="6476103" cy="609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5243" y="2833942"/>
            <a:ext cx="5684311" cy="59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474323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erMedia Animated Theme">
  <a:themeElements>
    <a:clrScheme name="keyhol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F2D70E"/>
      </a:accent1>
      <a:accent2>
        <a:srgbClr val="FFC000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erMedia StaticTheme">
  <a:themeElements>
    <a:clrScheme name="keyhol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F2D70E"/>
      </a:accent1>
      <a:accent2>
        <a:srgbClr val="FFC000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erMedia Alternate Static Theme">
  <a:themeElements>
    <a:clrScheme name="Custom 17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F2D70E"/>
      </a:accent1>
      <a:accent2>
        <a:srgbClr val="FFC000"/>
      </a:accent2>
      <a:accent3>
        <a:srgbClr val="FF0200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reflective ball">
      <a:majorFont>
        <a:latin typeface="Franklin Gothic Heav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23123</TotalTime>
  <Words>526</Words>
  <Application>Microsoft Office PowerPoint</Application>
  <PresentationFormat>Presentazione su schermo (4:3)</PresentationFormat>
  <Paragraphs>75</Paragraphs>
  <Slides>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7</vt:i4>
      </vt:variant>
    </vt:vector>
  </HeadingPairs>
  <TitlesOfParts>
    <vt:vector size="13" baseType="lpstr">
      <vt:lpstr>Arial</vt:lpstr>
      <vt:lpstr>Calibri</vt:lpstr>
      <vt:lpstr>Franklin Gothic Heavy</vt:lpstr>
      <vt:lpstr>PresenterMedia Animated Theme</vt:lpstr>
      <vt:lpstr>1_PresenterMedia StaticTheme</vt:lpstr>
      <vt:lpstr>1_PresenterMedia Alternate Static Theme</vt:lpstr>
      <vt:lpstr>I.A nell’industria</vt:lpstr>
      <vt:lpstr>Breve panoramica sull’ I.A</vt:lpstr>
      <vt:lpstr>I.A nell’industria</vt:lpstr>
      <vt:lpstr>I.A nell’industria</vt:lpstr>
      <vt:lpstr>I.A nell’industria</vt:lpstr>
      <vt:lpstr>Sistemi B.C.I</vt:lpstr>
      <vt:lpstr>Sistemi B.C.I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Earth</dc:title>
  <dc:creator>PresenterMedia.com</dc:creator>
  <cp:lastModifiedBy>Marco</cp:lastModifiedBy>
  <cp:revision>451</cp:revision>
  <dcterms:created xsi:type="dcterms:W3CDTF">2010-11-24T18:19:10Z</dcterms:created>
  <dcterms:modified xsi:type="dcterms:W3CDTF">2017-04-06T18:01:45Z</dcterms:modified>
</cp:coreProperties>
</file>