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5" r:id="rId9"/>
    <p:sldId id="266" r:id="rId10"/>
    <p:sldId id="267" r:id="rId11"/>
    <p:sldId id="268" r:id="rId12"/>
    <p:sldId id="269" r:id="rId13"/>
    <p:sldId id="276" r:id="rId14"/>
    <p:sldId id="270" r:id="rId15"/>
    <p:sldId id="271" r:id="rId16"/>
    <p:sldId id="272" r:id="rId17"/>
    <p:sldId id="274" r:id="rId18"/>
    <p:sldId id="275" r:id="rId19"/>
    <p:sldId id="277" r:id="rId20"/>
    <p:sldId id="278"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199173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9306871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Appunti</a:t>
            </a:r>
            <a:r>
              <a:rPr lang="en-US" dirty="0"/>
              <a:t> di </a:t>
            </a:r>
            <a:r>
              <a:rPr lang="en-US" dirty="0" err="1"/>
              <a:t>automazione</a:t>
            </a:r>
            <a:r>
              <a:rPr lang="en-US" dirty="0"/>
              <a:t> </a:t>
            </a:r>
            <a:r>
              <a:rPr lang="en-US" dirty="0" err="1"/>
              <a:t>industriale</a:t>
            </a:r>
            <a:endParaRPr lang="en-US" dirty="0"/>
          </a:p>
        </p:txBody>
      </p:sp>
      <p:sp>
        <p:nvSpPr>
          <p:cNvPr id="53" name="Text Placeholder 52"/>
          <p:cNvSpPr>
            <a:spLocks noGrp="1"/>
          </p:cNvSpPr>
          <p:nvPr>
            <p:ph type="body" sz="quarter" idx="41"/>
          </p:nvPr>
        </p:nvSpPr>
        <p:spPr/>
        <p:txBody>
          <a:bodyPr/>
          <a:lstStyle/>
          <a:p>
            <a:r>
              <a:rPr lang="en-US" dirty="0"/>
              <a:t>A </a:t>
            </a:r>
            <a:r>
              <a:rPr lang="en-US" dirty="0" err="1"/>
              <a:t>cura</a:t>
            </a:r>
            <a:r>
              <a:rPr lang="en-US" dirty="0"/>
              <a:t> </a:t>
            </a:r>
            <a:r>
              <a:rPr lang="en-US" dirty="0" err="1"/>
              <a:t>dell’Ing</a:t>
            </a:r>
            <a:r>
              <a:rPr lang="en-US"/>
              <a:t>. </a:t>
            </a:r>
            <a:r>
              <a:rPr lang="en-US" dirty="0"/>
              <a:t>Marco Buttolo</a:t>
            </a:r>
          </a:p>
        </p:txBody>
      </p:sp>
      <p:sp>
        <p:nvSpPr>
          <p:cNvPr id="54" name="TextBox 53">
            <a:extLst>
              <a:ext uri="{FF2B5EF4-FFF2-40B4-BE49-F238E27FC236}">
                <a16:creationId xmlns:a16="http://schemas.microsoft.com/office/drawing/2014/main" id="{B86476EE-9FD2-4CEA-A6D9-0AD39ADF3D03}"/>
              </a:ext>
            </a:extLst>
          </p:cNvPr>
          <p:cNvSpPr txBox="1"/>
          <p:nvPr/>
        </p:nvSpPr>
        <p:spPr>
          <a:xfrm>
            <a:off x="0" y="6599760"/>
            <a:ext cx="12192000" cy="246221"/>
          </a:xfrm>
          <a:prstGeom prst="rect">
            <a:avLst/>
          </a:prstGeom>
          <a:noFill/>
        </p:spPr>
        <p:txBody>
          <a:bodyPr wrap="square" rtlCol="0">
            <a:spAutoFit/>
          </a:bodyPr>
          <a:lstStyle/>
          <a:p>
            <a:pPr algn="ctr"/>
            <a:r>
              <a:rPr lang="en-US" altLang="ko-KR" sz="1000" dirty="0">
                <a:solidFill>
                  <a:schemeClr val="bg1"/>
                </a:solidFill>
                <a:hlinkClick r:id="rId2"/>
              </a:rPr>
              <a:t>www.free-powerpoint-templates-design.com</a:t>
            </a:r>
            <a:endParaRPr lang="ko-KR" altLang="en-US" sz="1000" dirty="0">
              <a:solidFill>
                <a:schemeClr val="bg1"/>
              </a:solidFill>
            </a:endParaRPr>
          </a:p>
        </p:txBody>
      </p:sp>
      <p:grpSp>
        <p:nvGrpSpPr>
          <p:cNvPr id="169" name="Group 168">
            <a:extLst>
              <a:ext uri="{FF2B5EF4-FFF2-40B4-BE49-F238E27FC236}">
                <a16:creationId xmlns:a16="http://schemas.microsoft.com/office/drawing/2014/main" id="{D6735DE8-A5D3-43E8-BB21-090BE85D1E93}"/>
              </a:ext>
            </a:extLst>
          </p:cNvPr>
          <p:cNvGrpSpPr/>
          <p:nvPr/>
        </p:nvGrpSpPr>
        <p:grpSpPr>
          <a:xfrm>
            <a:off x="3998139" y="4144688"/>
            <a:ext cx="4190657" cy="2083614"/>
            <a:chOff x="2141211" y="1548026"/>
            <a:chExt cx="9211525" cy="4580013"/>
          </a:xfrm>
        </p:grpSpPr>
        <p:grpSp>
          <p:nvGrpSpPr>
            <p:cNvPr id="170" name="Group 169">
              <a:extLst>
                <a:ext uri="{FF2B5EF4-FFF2-40B4-BE49-F238E27FC236}">
                  <a16:creationId xmlns:a16="http://schemas.microsoft.com/office/drawing/2014/main" id="{E45B3FC9-EBAD-4FDD-8121-38575D477D8F}"/>
                </a:ext>
              </a:extLst>
            </p:cNvPr>
            <p:cNvGrpSpPr/>
            <p:nvPr/>
          </p:nvGrpSpPr>
          <p:grpSpPr>
            <a:xfrm>
              <a:off x="2141211" y="2961574"/>
              <a:ext cx="4458905" cy="3166465"/>
              <a:chOff x="2141211" y="2961574"/>
              <a:chExt cx="4458905" cy="3166465"/>
            </a:xfrm>
          </p:grpSpPr>
          <p:grpSp>
            <p:nvGrpSpPr>
              <p:cNvPr id="238" name="Group 237">
                <a:extLst>
                  <a:ext uri="{FF2B5EF4-FFF2-40B4-BE49-F238E27FC236}">
                    <a16:creationId xmlns:a16="http://schemas.microsoft.com/office/drawing/2014/main" id="{30EC8831-9378-4F23-81B2-350D05E6EFE4}"/>
                  </a:ext>
                </a:extLst>
              </p:cNvPr>
              <p:cNvGrpSpPr/>
              <p:nvPr/>
            </p:nvGrpSpPr>
            <p:grpSpPr>
              <a:xfrm>
                <a:off x="2141211" y="3646500"/>
                <a:ext cx="4458905" cy="2481539"/>
                <a:chOff x="2049404" y="3512503"/>
                <a:chExt cx="4458905" cy="2481539"/>
              </a:xfrm>
            </p:grpSpPr>
            <p:sp>
              <p:nvSpPr>
                <p:cNvPr id="295" name="Rectangle 294">
                  <a:extLst>
                    <a:ext uri="{FF2B5EF4-FFF2-40B4-BE49-F238E27FC236}">
                      <a16:creationId xmlns:a16="http://schemas.microsoft.com/office/drawing/2014/main" id="{485B58D9-3E82-483A-8D7F-8EB157359D9D}"/>
                    </a:ext>
                  </a:extLst>
                </p:cNvPr>
                <p:cNvSpPr/>
                <p:nvPr/>
              </p:nvSpPr>
              <p:spPr>
                <a:xfrm>
                  <a:off x="2049404" y="3512503"/>
                  <a:ext cx="4458905" cy="24815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a:extLst>
                    <a:ext uri="{FF2B5EF4-FFF2-40B4-BE49-F238E27FC236}">
                      <a16:creationId xmlns:a16="http://schemas.microsoft.com/office/drawing/2014/main" id="{B1089580-D2DE-442D-8B0F-8457903A55F8}"/>
                    </a:ext>
                  </a:extLst>
                </p:cNvPr>
                <p:cNvSpPr/>
                <p:nvPr/>
              </p:nvSpPr>
              <p:spPr>
                <a:xfrm>
                  <a:off x="2049404" y="3764590"/>
                  <a:ext cx="4458905" cy="2229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Rectangle: Top Corners Rounded 238">
                <a:extLst>
                  <a:ext uri="{FF2B5EF4-FFF2-40B4-BE49-F238E27FC236}">
                    <a16:creationId xmlns:a16="http://schemas.microsoft.com/office/drawing/2014/main" id="{37E40877-E638-4031-B93A-CA7440287EBF}"/>
                  </a:ext>
                </a:extLst>
              </p:cNvPr>
              <p:cNvSpPr/>
              <p:nvPr/>
            </p:nvSpPr>
            <p:spPr>
              <a:xfrm>
                <a:off x="3302673" y="4426085"/>
                <a:ext cx="731071" cy="1692900"/>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57D9E688-93C0-4938-BFFF-B9D9108A22F1}"/>
                  </a:ext>
                </a:extLst>
              </p:cNvPr>
              <p:cNvSpPr/>
              <p:nvPr/>
            </p:nvSpPr>
            <p:spPr>
              <a:xfrm>
                <a:off x="3683564" y="4761245"/>
                <a:ext cx="350180" cy="13577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a:extLst>
                  <a:ext uri="{FF2B5EF4-FFF2-40B4-BE49-F238E27FC236}">
                    <a16:creationId xmlns:a16="http://schemas.microsoft.com/office/drawing/2014/main" id="{88E8D178-45CF-48C6-A56C-B494D30CC097}"/>
                  </a:ext>
                </a:extLst>
              </p:cNvPr>
              <p:cNvGrpSpPr/>
              <p:nvPr/>
            </p:nvGrpSpPr>
            <p:grpSpPr>
              <a:xfrm>
                <a:off x="2317238" y="3976797"/>
                <a:ext cx="379603" cy="2139464"/>
                <a:chOff x="-2634905" y="4064178"/>
                <a:chExt cx="379603" cy="2139464"/>
              </a:xfrm>
            </p:grpSpPr>
            <p:sp>
              <p:nvSpPr>
                <p:cNvPr id="283" name="Oval 282">
                  <a:extLst>
                    <a:ext uri="{FF2B5EF4-FFF2-40B4-BE49-F238E27FC236}">
                      <a16:creationId xmlns:a16="http://schemas.microsoft.com/office/drawing/2014/main" id="{099A266B-FE57-4428-AC24-134FD34B652F}"/>
                    </a:ext>
                  </a:extLst>
                </p:cNvPr>
                <p:cNvSpPr/>
                <p:nvPr/>
              </p:nvSpPr>
              <p:spPr>
                <a:xfrm>
                  <a:off x="-2634905" y="4064178"/>
                  <a:ext cx="379603" cy="37960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Top Corners Rounded 283">
                  <a:extLst>
                    <a:ext uri="{FF2B5EF4-FFF2-40B4-BE49-F238E27FC236}">
                      <a16:creationId xmlns:a16="http://schemas.microsoft.com/office/drawing/2014/main" id="{52828184-1E34-45CA-854B-6E6BEB6E7F02}"/>
                    </a:ext>
                  </a:extLst>
                </p:cNvPr>
                <p:cNvSpPr/>
                <p:nvPr/>
              </p:nvSpPr>
              <p:spPr>
                <a:xfrm>
                  <a:off x="-2559476" y="4139682"/>
                  <a:ext cx="240928" cy="2063960"/>
                </a:xfrm>
                <a:prstGeom prst="round2Same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556F1878-2CEE-441E-A370-D40BB9E6F912}"/>
                    </a:ext>
                  </a:extLst>
                </p:cNvPr>
                <p:cNvSpPr/>
                <p:nvPr/>
              </p:nvSpPr>
              <p:spPr>
                <a:xfrm>
                  <a:off x="-2433468" y="4271109"/>
                  <a:ext cx="120438" cy="19325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a:extLst>
                    <a:ext uri="{FF2B5EF4-FFF2-40B4-BE49-F238E27FC236}">
                      <a16:creationId xmlns:a16="http://schemas.microsoft.com/office/drawing/2014/main" id="{007A0585-D2D6-418E-A1FE-E9069E32C696}"/>
                    </a:ext>
                  </a:extLst>
                </p:cNvPr>
                <p:cNvGrpSpPr/>
                <p:nvPr/>
              </p:nvGrpSpPr>
              <p:grpSpPr>
                <a:xfrm>
                  <a:off x="-2605327" y="4699470"/>
                  <a:ext cx="348698" cy="148770"/>
                  <a:chOff x="2203573" y="4490681"/>
                  <a:chExt cx="348698" cy="148770"/>
                </a:xfrm>
              </p:grpSpPr>
              <p:sp>
                <p:nvSpPr>
                  <p:cNvPr id="293" name="Rectangle 292">
                    <a:extLst>
                      <a:ext uri="{FF2B5EF4-FFF2-40B4-BE49-F238E27FC236}">
                        <a16:creationId xmlns:a16="http://schemas.microsoft.com/office/drawing/2014/main" id="{BB5540ED-5034-49A2-B80C-8F51607BED62}"/>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BB75B0DB-B57D-4049-BAB8-FE9AF3D111FF}"/>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77F4F727-C36E-42A2-8C93-716FC3528304}"/>
                    </a:ext>
                  </a:extLst>
                </p:cNvPr>
                <p:cNvGrpSpPr/>
                <p:nvPr/>
              </p:nvGrpSpPr>
              <p:grpSpPr>
                <a:xfrm>
                  <a:off x="-2605327" y="5103800"/>
                  <a:ext cx="348698" cy="148770"/>
                  <a:chOff x="2203573" y="4490681"/>
                  <a:chExt cx="348698" cy="148770"/>
                </a:xfrm>
              </p:grpSpPr>
              <p:sp>
                <p:nvSpPr>
                  <p:cNvPr id="291" name="Rectangle 290">
                    <a:extLst>
                      <a:ext uri="{FF2B5EF4-FFF2-40B4-BE49-F238E27FC236}">
                        <a16:creationId xmlns:a16="http://schemas.microsoft.com/office/drawing/2014/main" id="{707AA080-6F8D-4349-AC0E-62A0B48C1F11}"/>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C997ED01-DF37-4C52-8EFA-14167BA778B4}"/>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a:extLst>
                    <a:ext uri="{FF2B5EF4-FFF2-40B4-BE49-F238E27FC236}">
                      <a16:creationId xmlns:a16="http://schemas.microsoft.com/office/drawing/2014/main" id="{7B63CE2E-AF2E-4F5B-AC79-233113E5A193}"/>
                    </a:ext>
                  </a:extLst>
                </p:cNvPr>
                <p:cNvGrpSpPr/>
                <p:nvPr/>
              </p:nvGrpSpPr>
              <p:grpSpPr>
                <a:xfrm>
                  <a:off x="-2605327" y="5508130"/>
                  <a:ext cx="348698" cy="148770"/>
                  <a:chOff x="2203573" y="4490681"/>
                  <a:chExt cx="348698" cy="148770"/>
                </a:xfrm>
              </p:grpSpPr>
              <p:sp>
                <p:nvSpPr>
                  <p:cNvPr id="289" name="Rectangle 288">
                    <a:extLst>
                      <a:ext uri="{FF2B5EF4-FFF2-40B4-BE49-F238E27FC236}">
                        <a16:creationId xmlns:a16="http://schemas.microsoft.com/office/drawing/2014/main" id="{AF553818-8DF8-4AF6-AF8E-3258BD074F67}"/>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2C303021-AA59-4FBD-A1FB-1BF2ACF367C1}"/>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41">
                <a:extLst>
                  <a:ext uri="{FF2B5EF4-FFF2-40B4-BE49-F238E27FC236}">
                    <a16:creationId xmlns:a16="http://schemas.microsoft.com/office/drawing/2014/main" id="{54C77F7E-91C6-4FD0-8DA8-DBDEC530947E}"/>
                  </a:ext>
                </a:extLst>
              </p:cNvPr>
              <p:cNvGrpSpPr/>
              <p:nvPr/>
            </p:nvGrpSpPr>
            <p:grpSpPr>
              <a:xfrm>
                <a:off x="4179460" y="4432067"/>
                <a:ext cx="731071" cy="1692900"/>
                <a:chOff x="-772683" y="4329325"/>
                <a:chExt cx="731071" cy="1692900"/>
              </a:xfrm>
              <a:solidFill>
                <a:schemeClr val="accent1">
                  <a:lumMod val="75000"/>
                </a:schemeClr>
              </a:solidFill>
            </p:grpSpPr>
            <p:sp>
              <p:nvSpPr>
                <p:cNvPr id="281" name="Rectangle: Top Corners Rounded 280">
                  <a:extLst>
                    <a:ext uri="{FF2B5EF4-FFF2-40B4-BE49-F238E27FC236}">
                      <a16:creationId xmlns:a16="http://schemas.microsoft.com/office/drawing/2014/main" id="{330B2536-F251-4A54-8878-29BDFFD2E180}"/>
                    </a:ext>
                  </a:extLst>
                </p:cNvPr>
                <p:cNvSpPr/>
                <p:nvPr/>
              </p:nvSpPr>
              <p:spPr>
                <a:xfrm>
                  <a:off x="-772683" y="4329325"/>
                  <a:ext cx="731071" cy="1692900"/>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87D701A0-55AD-4150-9136-239AED7F2F54}"/>
                    </a:ext>
                  </a:extLst>
                </p:cNvPr>
                <p:cNvSpPr/>
                <p:nvPr/>
              </p:nvSpPr>
              <p:spPr>
                <a:xfrm>
                  <a:off x="-391792" y="4664485"/>
                  <a:ext cx="350180" cy="13577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a:extLst>
                  <a:ext uri="{FF2B5EF4-FFF2-40B4-BE49-F238E27FC236}">
                    <a16:creationId xmlns:a16="http://schemas.microsoft.com/office/drawing/2014/main" id="{AA9547B1-A01F-41E4-96E6-885E4BA34457}"/>
                  </a:ext>
                </a:extLst>
              </p:cNvPr>
              <p:cNvGrpSpPr/>
              <p:nvPr/>
            </p:nvGrpSpPr>
            <p:grpSpPr>
              <a:xfrm>
                <a:off x="2832087" y="3984940"/>
                <a:ext cx="379603" cy="2139464"/>
                <a:chOff x="-2634905" y="4064178"/>
                <a:chExt cx="379603" cy="2139464"/>
              </a:xfrm>
            </p:grpSpPr>
            <p:sp>
              <p:nvSpPr>
                <p:cNvPr id="269" name="Oval 268">
                  <a:extLst>
                    <a:ext uri="{FF2B5EF4-FFF2-40B4-BE49-F238E27FC236}">
                      <a16:creationId xmlns:a16="http://schemas.microsoft.com/office/drawing/2014/main" id="{25616288-E24A-4BDC-94E9-8BAD58C2EA97}"/>
                    </a:ext>
                  </a:extLst>
                </p:cNvPr>
                <p:cNvSpPr/>
                <p:nvPr/>
              </p:nvSpPr>
              <p:spPr>
                <a:xfrm>
                  <a:off x="-2634905" y="4064178"/>
                  <a:ext cx="379603" cy="37960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Top Corners Rounded 269">
                  <a:extLst>
                    <a:ext uri="{FF2B5EF4-FFF2-40B4-BE49-F238E27FC236}">
                      <a16:creationId xmlns:a16="http://schemas.microsoft.com/office/drawing/2014/main" id="{4AE68D42-9E82-4CC1-96EC-B0025D093C20}"/>
                    </a:ext>
                  </a:extLst>
                </p:cNvPr>
                <p:cNvSpPr/>
                <p:nvPr/>
              </p:nvSpPr>
              <p:spPr>
                <a:xfrm>
                  <a:off x="-2559476" y="4139682"/>
                  <a:ext cx="240928" cy="2063960"/>
                </a:xfrm>
                <a:prstGeom prst="round2SameRect">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367D1FB8-8A4E-4A23-AA21-83263E499B04}"/>
                    </a:ext>
                  </a:extLst>
                </p:cNvPr>
                <p:cNvSpPr/>
                <p:nvPr/>
              </p:nvSpPr>
              <p:spPr>
                <a:xfrm>
                  <a:off x="-2433468" y="4271109"/>
                  <a:ext cx="120438" cy="19325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271">
                  <a:extLst>
                    <a:ext uri="{FF2B5EF4-FFF2-40B4-BE49-F238E27FC236}">
                      <a16:creationId xmlns:a16="http://schemas.microsoft.com/office/drawing/2014/main" id="{1BEFDDB2-2DFF-4119-A87A-DDD46C7AC311}"/>
                    </a:ext>
                  </a:extLst>
                </p:cNvPr>
                <p:cNvGrpSpPr/>
                <p:nvPr/>
              </p:nvGrpSpPr>
              <p:grpSpPr>
                <a:xfrm>
                  <a:off x="-2605327" y="4699470"/>
                  <a:ext cx="348698" cy="148770"/>
                  <a:chOff x="2203573" y="4490681"/>
                  <a:chExt cx="348698" cy="148770"/>
                </a:xfrm>
              </p:grpSpPr>
              <p:sp>
                <p:nvSpPr>
                  <p:cNvPr id="279" name="Rectangle 278">
                    <a:extLst>
                      <a:ext uri="{FF2B5EF4-FFF2-40B4-BE49-F238E27FC236}">
                        <a16:creationId xmlns:a16="http://schemas.microsoft.com/office/drawing/2014/main" id="{0AA93D58-6F71-43A7-AB82-D354770A65BD}"/>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1BCD6499-A35B-4E68-99E3-D36F88C5BDC2}"/>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a:extLst>
                    <a:ext uri="{FF2B5EF4-FFF2-40B4-BE49-F238E27FC236}">
                      <a16:creationId xmlns:a16="http://schemas.microsoft.com/office/drawing/2014/main" id="{F32F41C2-E91B-4BC1-A0C7-C4097670661D}"/>
                    </a:ext>
                  </a:extLst>
                </p:cNvPr>
                <p:cNvGrpSpPr/>
                <p:nvPr/>
              </p:nvGrpSpPr>
              <p:grpSpPr>
                <a:xfrm>
                  <a:off x="-2605327" y="5103800"/>
                  <a:ext cx="348698" cy="148770"/>
                  <a:chOff x="2203573" y="4490681"/>
                  <a:chExt cx="348698" cy="148770"/>
                </a:xfrm>
              </p:grpSpPr>
              <p:sp>
                <p:nvSpPr>
                  <p:cNvPr id="277" name="Rectangle 276">
                    <a:extLst>
                      <a:ext uri="{FF2B5EF4-FFF2-40B4-BE49-F238E27FC236}">
                        <a16:creationId xmlns:a16="http://schemas.microsoft.com/office/drawing/2014/main" id="{D4F0794C-4EAD-4D02-8D27-09B13949B6B0}"/>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7D7D4E76-7ED7-4DFB-BBE9-A1433F1761EC}"/>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a:extLst>
                    <a:ext uri="{FF2B5EF4-FFF2-40B4-BE49-F238E27FC236}">
                      <a16:creationId xmlns:a16="http://schemas.microsoft.com/office/drawing/2014/main" id="{8A4FB502-CDD8-427D-8DF1-6F8E3B33FC7F}"/>
                    </a:ext>
                  </a:extLst>
                </p:cNvPr>
                <p:cNvGrpSpPr/>
                <p:nvPr/>
              </p:nvGrpSpPr>
              <p:grpSpPr>
                <a:xfrm>
                  <a:off x="-2605327" y="5508130"/>
                  <a:ext cx="348698" cy="148770"/>
                  <a:chOff x="2203573" y="4490681"/>
                  <a:chExt cx="348698" cy="148770"/>
                </a:xfrm>
              </p:grpSpPr>
              <p:sp>
                <p:nvSpPr>
                  <p:cNvPr id="275" name="Rectangle 274">
                    <a:extLst>
                      <a:ext uri="{FF2B5EF4-FFF2-40B4-BE49-F238E27FC236}">
                        <a16:creationId xmlns:a16="http://schemas.microsoft.com/office/drawing/2014/main" id="{C7CF5447-F5AF-469E-8089-5556B3EEAB13}"/>
                      </a:ext>
                    </a:extLst>
                  </p:cNvPr>
                  <p:cNvSpPr/>
                  <p:nvPr/>
                </p:nvSpPr>
                <p:spPr>
                  <a:xfrm>
                    <a:off x="2203573" y="4490681"/>
                    <a:ext cx="177271" cy="1487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783C2E22-4624-40BA-B197-18980F59C9ED}"/>
                      </a:ext>
                    </a:extLst>
                  </p:cNvPr>
                  <p:cNvSpPr/>
                  <p:nvPr/>
                </p:nvSpPr>
                <p:spPr>
                  <a:xfrm>
                    <a:off x="2375000" y="4490681"/>
                    <a:ext cx="177271" cy="14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243">
                <a:extLst>
                  <a:ext uri="{FF2B5EF4-FFF2-40B4-BE49-F238E27FC236}">
                    <a16:creationId xmlns:a16="http://schemas.microsoft.com/office/drawing/2014/main" id="{09F28E7A-A792-4742-8443-14980D376B4F}"/>
                  </a:ext>
                </a:extLst>
              </p:cNvPr>
              <p:cNvGrpSpPr/>
              <p:nvPr/>
            </p:nvGrpSpPr>
            <p:grpSpPr>
              <a:xfrm>
                <a:off x="5129772" y="5474338"/>
                <a:ext cx="1280708" cy="653701"/>
                <a:chOff x="3816127" y="5359816"/>
                <a:chExt cx="615608" cy="653701"/>
              </a:xfrm>
            </p:grpSpPr>
            <p:sp>
              <p:nvSpPr>
                <p:cNvPr id="264" name="Rectangle 263">
                  <a:extLst>
                    <a:ext uri="{FF2B5EF4-FFF2-40B4-BE49-F238E27FC236}">
                      <a16:creationId xmlns:a16="http://schemas.microsoft.com/office/drawing/2014/main" id="{5BEC4456-E135-40D3-88B6-89B735051C28}"/>
                    </a:ext>
                  </a:extLst>
                </p:cNvPr>
                <p:cNvSpPr/>
                <p:nvPr/>
              </p:nvSpPr>
              <p:spPr>
                <a:xfrm>
                  <a:off x="3816127" y="5359816"/>
                  <a:ext cx="615608" cy="6537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C86CA4FC-760C-4674-AD75-6D37C1AE08F7}"/>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C8A01710-49AB-4536-BB92-AF9D1AD9E33F}"/>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916F41F7-EF5B-41A3-8AC1-23588D2A859C}"/>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17803ABA-D9F0-4919-B9D4-7DD2AB0F5AC5}"/>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ight Triangle 244">
                <a:extLst>
                  <a:ext uri="{FF2B5EF4-FFF2-40B4-BE49-F238E27FC236}">
                    <a16:creationId xmlns:a16="http://schemas.microsoft.com/office/drawing/2014/main" id="{DCF3D856-9F28-4169-9FE7-1FB2AF90A008}"/>
                  </a:ext>
                </a:extLst>
              </p:cNvPr>
              <p:cNvSpPr/>
              <p:nvPr/>
            </p:nvSpPr>
            <p:spPr>
              <a:xfrm flipH="1">
                <a:off x="2141211"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ight Triangle 245">
                <a:extLst>
                  <a:ext uri="{FF2B5EF4-FFF2-40B4-BE49-F238E27FC236}">
                    <a16:creationId xmlns:a16="http://schemas.microsoft.com/office/drawing/2014/main" id="{572255E3-C847-4D25-9FDD-E3EE56F0E9F8}"/>
                  </a:ext>
                </a:extLst>
              </p:cNvPr>
              <p:cNvSpPr/>
              <p:nvPr/>
            </p:nvSpPr>
            <p:spPr>
              <a:xfrm flipH="1">
                <a:off x="3242357"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ight Triangle 246">
                <a:extLst>
                  <a:ext uri="{FF2B5EF4-FFF2-40B4-BE49-F238E27FC236}">
                    <a16:creationId xmlns:a16="http://schemas.microsoft.com/office/drawing/2014/main" id="{55ECCDCD-C09D-47DE-B349-CB2E6F9472E7}"/>
                  </a:ext>
                </a:extLst>
              </p:cNvPr>
              <p:cNvSpPr/>
              <p:nvPr/>
            </p:nvSpPr>
            <p:spPr>
              <a:xfrm flipH="1">
                <a:off x="4343503"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ight Triangle 247">
                <a:extLst>
                  <a:ext uri="{FF2B5EF4-FFF2-40B4-BE49-F238E27FC236}">
                    <a16:creationId xmlns:a16="http://schemas.microsoft.com/office/drawing/2014/main" id="{888AC2C5-EBC4-4C7D-81C2-185234FB5368}"/>
                  </a:ext>
                </a:extLst>
              </p:cNvPr>
              <p:cNvSpPr/>
              <p:nvPr/>
            </p:nvSpPr>
            <p:spPr>
              <a:xfrm flipH="1">
                <a:off x="5444650" y="2961574"/>
                <a:ext cx="1155466" cy="68488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a:extLst>
                  <a:ext uri="{FF2B5EF4-FFF2-40B4-BE49-F238E27FC236}">
                    <a16:creationId xmlns:a16="http://schemas.microsoft.com/office/drawing/2014/main" id="{FD96795D-CCB1-458E-95E0-E1B06F3BC27B}"/>
                  </a:ext>
                </a:extLst>
              </p:cNvPr>
              <p:cNvGrpSpPr/>
              <p:nvPr/>
            </p:nvGrpSpPr>
            <p:grpSpPr>
              <a:xfrm>
                <a:off x="3335329" y="4135174"/>
                <a:ext cx="3018505" cy="743102"/>
                <a:chOff x="3247777" y="4135174"/>
                <a:chExt cx="3018505" cy="743102"/>
              </a:xfrm>
            </p:grpSpPr>
            <p:sp>
              <p:nvSpPr>
                <p:cNvPr id="250" name="Rectangle 249">
                  <a:extLst>
                    <a:ext uri="{FF2B5EF4-FFF2-40B4-BE49-F238E27FC236}">
                      <a16:creationId xmlns:a16="http://schemas.microsoft.com/office/drawing/2014/main" id="{24D75C6A-44AC-4322-AFAE-6124BF775323}"/>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8A1BD1C5-9F5D-4EBF-9ED6-2DB083146A59}"/>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2D3A77E0-CC81-41A3-9928-AAFD4F8F33E4}"/>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32AB86BF-C7D4-4D22-921E-74A100C110C7}"/>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E56ACE32-189E-470B-A7C1-59047F105D5A}"/>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E864C4DC-4DD4-456C-9482-0E0A50E8465D}"/>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B81527BC-31BB-46D3-B9ED-FEED523E4CDF}"/>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90BD97A4-CDA2-44E0-8CAF-A96D19EA927A}"/>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02E24032-DE76-439C-9779-15BE1046830F}"/>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630492FB-1E9A-4BA7-9B8F-5AEC0070C648}"/>
                    </a:ext>
                  </a:extLst>
                </p:cNvPr>
                <p:cNvSpPr/>
                <p:nvPr/>
              </p:nvSpPr>
              <p:spPr>
                <a:xfrm>
                  <a:off x="4004271"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C02229A1-5239-427B-8953-304656196C1C}"/>
                    </a:ext>
                  </a:extLst>
                </p:cNvPr>
                <p:cNvSpPr/>
                <p:nvPr/>
              </p:nvSpPr>
              <p:spPr>
                <a:xfrm>
                  <a:off x="4407845"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47386B35-2D78-42AA-8CCB-E074A966A98F}"/>
                    </a:ext>
                  </a:extLst>
                </p:cNvPr>
                <p:cNvSpPr/>
                <p:nvPr/>
              </p:nvSpPr>
              <p:spPr>
                <a:xfrm>
                  <a:off x="4811419"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376F1C1F-453F-4A3E-98BA-093990E1433C}"/>
                    </a:ext>
                  </a:extLst>
                </p:cNvPr>
                <p:cNvSpPr/>
                <p:nvPr/>
              </p:nvSpPr>
              <p:spPr>
                <a:xfrm>
                  <a:off x="3247777"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3B832B23-1243-4937-A006-090BF2AD006E}"/>
                    </a:ext>
                  </a:extLst>
                </p:cNvPr>
                <p:cNvSpPr/>
                <p:nvPr/>
              </p:nvSpPr>
              <p:spPr>
                <a:xfrm>
                  <a:off x="3651351"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a:extLst>
                <a:ext uri="{FF2B5EF4-FFF2-40B4-BE49-F238E27FC236}">
                  <a16:creationId xmlns:a16="http://schemas.microsoft.com/office/drawing/2014/main" id="{8B191774-A4A5-41C9-BCFF-BD64C8CE467B}"/>
                </a:ext>
              </a:extLst>
            </p:cNvPr>
            <p:cNvGrpSpPr/>
            <p:nvPr/>
          </p:nvGrpSpPr>
          <p:grpSpPr>
            <a:xfrm>
              <a:off x="6598051" y="1548026"/>
              <a:ext cx="4754685" cy="4580013"/>
              <a:chOff x="7976627" y="1166736"/>
              <a:chExt cx="4754685" cy="4580013"/>
            </a:xfrm>
          </p:grpSpPr>
          <p:grpSp>
            <p:nvGrpSpPr>
              <p:cNvPr id="172" name="Group 171">
                <a:extLst>
                  <a:ext uri="{FF2B5EF4-FFF2-40B4-BE49-F238E27FC236}">
                    <a16:creationId xmlns:a16="http://schemas.microsoft.com/office/drawing/2014/main" id="{487407A7-9529-49F3-89D1-4371396AEBDE}"/>
                  </a:ext>
                </a:extLst>
              </p:cNvPr>
              <p:cNvGrpSpPr/>
              <p:nvPr/>
            </p:nvGrpSpPr>
            <p:grpSpPr>
              <a:xfrm>
                <a:off x="7976627" y="1574644"/>
                <a:ext cx="1097280" cy="4172105"/>
                <a:chOff x="6599258" y="1944858"/>
                <a:chExt cx="1097280" cy="4172105"/>
              </a:xfrm>
            </p:grpSpPr>
            <p:sp>
              <p:nvSpPr>
                <p:cNvPr id="225" name="Rectangle 224">
                  <a:extLst>
                    <a:ext uri="{FF2B5EF4-FFF2-40B4-BE49-F238E27FC236}">
                      <a16:creationId xmlns:a16="http://schemas.microsoft.com/office/drawing/2014/main" id="{8107F443-356C-41E4-951A-7AEAFF3AB8FA}"/>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BE834F9C-FC2E-4E02-9ADC-247437ADE578}"/>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263C9A8E-9552-4345-B9A3-3C6DCE564712}"/>
                    </a:ext>
                  </a:extLst>
                </p:cNvPr>
                <p:cNvGrpSpPr/>
                <p:nvPr/>
              </p:nvGrpSpPr>
              <p:grpSpPr>
                <a:xfrm>
                  <a:off x="6801135" y="1944858"/>
                  <a:ext cx="640082" cy="1722534"/>
                  <a:chOff x="6913575" y="1813492"/>
                  <a:chExt cx="405185" cy="2497948"/>
                </a:xfrm>
              </p:grpSpPr>
              <p:grpSp>
                <p:nvGrpSpPr>
                  <p:cNvPr id="232" name="Group 231">
                    <a:extLst>
                      <a:ext uri="{FF2B5EF4-FFF2-40B4-BE49-F238E27FC236}">
                        <a16:creationId xmlns:a16="http://schemas.microsoft.com/office/drawing/2014/main" id="{C05E2ABD-B344-40DF-8EB1-6288A15A338E}"/>
                      </a:ext>
                    </a:extLst>
                  </p:cNvPr>
                  <p:cNvGrpSpPr/>
                  <p:nvPr/>
                </p:nvGrpSpPr>
                <p:grpSpPr>
                  <a:xfrm>
                    <a:off x="6913576" y="2297867"/>
                    <a:ext cx="405184" cy="2013573"/>
                    <a:chOff x="2507828" y="1738469"/>
                    <a:chExt cx="405184" cy="214763"/>
                  </a:xfrm>
                </p:grpSpPr>
                <p:sp>
                  <p:nvSpPr>
                    <p:cNvPr id="236" name="Rectangle 235">
                      <a:extLst>
                        <a:ext uri="{FF2B5EF4-FFF2-40B4-BE49-F238E27FC236}">
                          <a16:creationId xmlns:a16="http://schemas.microsoft.com/office/drawing/2014/main" id="{547F1F5D-FD2C-42BF-B134-253F337F2438}"/>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28F006D7-7151-4E06-AD34-D19E6BA0729D}"/>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164D3C41-8A94-46F2-B26E-FE9ECF622B42}"/>
                      </a:ext>
                    </a:extLst>
                  </p:cNvPr>
                  <p:cNvGrpSpPr/>
                  <p:nvPr/>
                </p:nvGrpSpPr>
                <p:grpSpPr>
                  <a:xfrm>
                    <a:off x="6913575" y="1813492"/>
                    <a:ext cx="405184" cy="529407"/>
                    <a:chOff x="2507827" y="1488604"/>
                    <a:chExt cx="405184" cy="348318"/>
                  </a:xfrm>
                </p:grpSpPr>
                <p:sp>
                  <p:nvSpPr>
                    <p:cNvPr id="234" name="Rectangle 233">
                      <a:extLst>
                        <a:ext uri="{FF2B5EF4-FFF2-40B4-BE49-F238E27FC236}">
                          <a16:creationId xmlns:a16="http://schemas.microsoft.com/office/drawing/2014/main" id="{12B3420E-27DF-4DA4-918D-51D06CC9D7CD}"/>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B8F865D8-CF35-4FF2-919E-499E336E04F0}"/>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8" name="Rectangle 227">
                  <a:extLst>
                    <a:ext uri="{FF2B5EF4-FFF2-40B4-BE49-F238E27FC236}">
                      <a16:creationId xmlns:a16="http://schemas.microsoft.com/office/drawing/2014/main" id="{E3E80126-5FBD-4DFC-9582-A3D4128651ED}"/>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6FF1AB0B-70F2-4C72-A1CD-1EAAAE3D374B}"/>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9C9DB0DD-3D27-465F-ADFC-F28B15F7B34B}"/>
                    </a:ext>
                  </a:extLst>
                </p:cNvPr>
                <p:cNvSpPr/>
                <p:nvPr/>
              </p:nvSpPr>
              <p:spPr>
                <a:xfrm>
                  <a:off x="6599258" y="3640999"/>
                  <a:ext cx="1097280" cy="2493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Rectangle 230">
                  <a:extLst>
                    <a:ext uri="{FF2B5EF4-FFF2-40B4-BE49-F238E27FC236}">
                      <a16:creationId xmlns:a16="http://schemas.microsoft.com/office/drawing/2014/main" id="{F424E8A8-5FF9-45A7-AD07-603D42ADAA63}"/>
                    </a:ext>
                  </a:extLst>
                </p:cNvPr>
                <p:cNvSpPr/>
                <p:nvPr/>
              </p:nvSpPr>
              <p:spPr>
                <a:xfrm>
                  <a:off x="7147898" y="3637245"/>
                  <a:ext cx="548640" cy="2623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3" name="Group 172">
                <a:extLst>
                  <a:ext uri="{FF2B5EF4-FFF2-40B4-BE49-F238E27FC236}">
                    <a16:creationId xmlns:a16="http://schemas.microsoft.com/office/drawing/2014/main" id="{53963267-E23F-45B4-B9A9-7794A13D6EA5}"/>
                  </a:ext>
                </a:extLst>
              </p:cNvPr>
              <p:cNvGrpSpPr/>
              <p:nvPr/>
            </p:nvGrpSpPr>
            <p:grpSpPr>
              <a:xfrm>
                <a:off x="9073712" y="3504421"/>
                <a:ext cx="3657600" cy="2238823"/>
                <a:chOff x="9073712" y="3504421"/>
                <a:chExt cx="3657600" cy="2238823"/>
              </a:xfrm>
            </p:grpSpPr>
            <p:sp>
              <p:nvSpPr>
                <p:cNvPr id="191" name="Rectangle 190">
                  <a:extLst>
                    <a:ext uri="{FF2B5EF4-FFF2-40B4-BE49-F238E27FC236}">
                      <a16:creationId xmlns:a16="http://schemas.microsoft.com/office/drawing/2014/main" id="{BF79950C-CE70-4A21-8A46-56C541647B52}"/>
                    </a:ext>
                  </a:extLst>
                </p:cNvPr>
                <p:cNvSpPr/>
                <p:nvPr/>
              </p:nvSpPr>
              <p:spPr>
                <a:xfrm>
                  <a:off x="9073712" y="3504421"/>
                  <a:ext cx="3657600" cy="22388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B6FA31BF-B808-4E26-A335-8089C363F4BE}"/>
                    </a:ext>
                  </a:extLst>
                </p:cNvPr>
                <p:cNvSpPr/>
                <p:nvPr/>
              </p:nvSpPr>
              <p:spPr>
                <a:xfrm>
                  <a:off x="9073712" y="3770741"/>
                  <a:ext cx="3657600" cy="19651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FCD16761-94E7-4F35-A27C-717BDD3D77BC}"/>
                    </a:ext>
                  </a:extLst>
                </p:cNvPr>
                <p:cNvSpPr/>
                <p:nvPr/>
              </p:nvSpPr>
              <p:spPr>
                <a:xfrm>
                  <a:off x="9073712" y="4530263"/>
                  <a:ext cx="3657600" cy="1205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a:extLst>
                    <a:ext uri="{FF2B5EF4-FFF2-40B4-BE49-F238E27FC236}">
                      <a16:creationId xmlns:a16="http://schemas.microsoft.com/office/drawing/2014/main" id="{05179164-5FAF-462F-B7B2-61DBD7C8BF9D}"/>
                    </a:ext>
                  </a:extLst>
                </p:cNvPr>
                <p:cNvGrpSpPr/>
                <p:nvPr/>
              </p:nvGrpSpPr>
              <p:grpSpPr>
                <a:xfrm>
                  <a:off x="10819673" y="5082143"/>
                  <a:ext cx="770444" cy="653701"/>
                  <a:chOff x="3816127" y="5359816"/>
                  <a:chExt cx="615608" cy="653701"/>
                </a:xfrm>
              </p:grpSpPr>
              <p:sp>
                <p:nvSpPr>
                  <p:cNvPr id="220" name="Rectangle 219">
                    <a:extLst>
                      <a:ext uri="{FF2B5EF4-FFF2-40B4-BE49-F238E27FC236}">
                        <a16:creationId xmlns:a16="http://schemas.microsoft.com/office/drawing/2014/main" id="{0416AC54-4DF2-4E71-AF36-5DE2CE42D90E}"/>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49D4F662-C72E-4E62-AEB8-97FF9EA71B6A}"/>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DC7FFA7F-8A5F-4A8D-B4D1-D0C40FD1873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EE3F1A7D-DBBA-46E0-B8C4-40CCDFF3492D}"/>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F968AC8D-4C27-4C35-9C41-BDC4A858BB52}"/>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a:extLst>
                    <a:ext uri="{FF2B5EF4-FFF2-40B4-BE49-F238E27FC236}">
                      <a16:creationId xmlns:a16="http://schemas.microsoft.com/office/drawing/2014/main" id="{FCC5B24B-6E4D-44E1-8F54-AAD1F3236571}"/>
                    </a:ext>
                  </a:extLst>
                </p:cNvPr>
                <p:cNvGrpSpPr/>
                <p:nvPr/>
              </p:nvGrpSpPr>
              <p:grpSpPr>
                <a:xfrm>
                  <a:off x="11733059" y="5082143"/>
                  <a:ext cx="770444" cy="653701"/>
                  <a:chOff x="3816127" y="5359816"/>
                  <a:chExt cx="615608" cy="653701"/>
                </a:xfrm>
              </p:grpSpPr>
              <p:sp>
                <p:nvSpPr>
                  <p:cNvPr id="215" name="Rectangle 214">
                    <a:extLst>
                      <a:ext uri="{FF2B5EF4-FFF2-40B4-BE49-F238E27FC236}">
                        <a16:creationId xmlns:a16="http://schemas.microsoft.com/office/drawing/2014/main" id="{C5E745C4-44EC-4F2D-8DD1-27C760565B88}"/>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86DBA311-683F-4B42-BE39-E606CDBE8EE0}"/>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7C953728-4171-4E60-B295-2B8DCAD503E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A2048CB3-3939-4054-ACC4-1DD74A53999C}"/>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67DCB7E1-CDA8-4875-B5C1-ECD7811844CA}"/>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70AE2DD9-4957-4B52-BC65-6A93053D4CC8}"/>
                    </a:ext>
                  </a:extLst>
                </p:cNvPr>
                <p:cNvGrpSpPr/>
                <p:nvPr/>
              </p:nvGrpSpPr>
              <p:grpSpPr>
                <a:xfrm>
                  <a:off x="9420733" y="4325657"/>
                  <a:ext cx="3057417" cy="144298"/>
                  <a:chOff x="9420733" y="4325657"/>
                  <a:chExt cx="3057417" cy="144298"/>
                </a:xfrm>
              </p:grpSpPr>
              <p:sp>
                <p:nvSpPr>
                  <p:cNvPr id="207" name="Rectangle 206">
                    <a:extLst>
                      <a:ext uri="{FF2B5EF4-FFF2-40B4-BE49-F238E27FC236}">
                        <a16:creationId xmlns:a16="http://schemas.microsoft.com/office/drawing/2014/main" id="{F9DFAFA4-DEC2-45EF-A941-CDE8A40CFB0C}"/>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18E6FEB7-0AC3-404D-A1C6-576C55E36AA9}"/>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862D5A50-269E-4BE8-B27B-073590D6F2F7}"/>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DB6FB81C-C130-459F-BCF3-4F43D01EBD9E}"/>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962EA53C-D4C9-4E6C-8DC6-9B9A200381DC}"/>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637A2D21-D219-401E-9F0A-F4C9F4EB176B}"/>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70A54BC4-8F25-4B90-A617-216103A23A30}"/>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74179A5D-E108-4DBE-BD76-24E4C98C9722}"/>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574D1228-55F4-467E-9B0F-CC8C2E3E60A5}"/>
                    </a:ext>
                  </a:extLst>
                </p:cNvPr>
                <p:cNvGrpSpPr/>
                <p:nvPr/>
              </p:nvGrpSpPr>
              <p:grpSpPr>
                <a:xfrm>
                  <a:off x="9420733" y="4686474"/>
                  <a:ext cx="1022774" cy="743102"/>
                  <a:chOff x="5243508" y="4135174"/>
                  <a:chExt cx="1022774" cy="743102"/>
                </a:xfrm>
              </p:grpSpPr>
              <p:sp>
                <p:nvSpPr>
                  <p:cNvPr id="198" name="Rectangle 197">
                    <a:extLst>
                      <a:ext uri="{FF2B5EF4-FFF2-40B4-BE49-F238E27FC236}">
                        <a16:creationId xmlns:a16="http://schemas.microsoft.com/office/drawing/2014/main" id="{EE031AC2-B817-418B-AB52-154284CF3C2A}"/>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CA0BE4AE-D49F-4EAE-8B79-A26E8612F228}"/>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7112FD1D-DA2E-4FC1-9276-8FF5BC58DBBE}"/>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F76BFFC3-FE86-4B3D-A27B-1051B43C6874}"/>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F7231FA5-A5A3-4679-8400-B79BB776C661}"/>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D18EF2AC-F6C3-4BAF-B0E2-32904EB96A19}"/>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EFA5FDCB-503B-49F0-8ED1-7DA6C9D0F1E9}"/>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B9F24837-75A5-42AB-81B7-D4AC7323A748}"/>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FD8320ED-0854-4988-8BAC-658431810A26}"/>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73">
                <a:extLst>
                  <a:ext uri="{FF2B5EF4-FFF2-40B4-BE49-F238E27FC236}">
                    <a16:creationId xmlns:a16="http://schemas.microsoft.com/office/drawing/2014/main" id="{4094A152-16A1-43FC-BC07-003C4DDC3945}"/>
                  </a:ext>
                </a:extLst>
              </p:cNvPr>
              <p:cNvGrpSpPr/>
              <p:nvPr/>
            </p:nvGrpSpPr>
            <p:grpSpPr>
              <a:xfrm>
                <a:off x="9277830" y="1166736"/>
                <a:ext cx="2250191" cy="2344826"/>
                <a:chOff x="9277830" y="1166736"/>
                <a:chExt cx="2250191" cy="2344826"/>
              </a:xfrm>
            </p:grpSpPr>
            <p:grpSp>
              <p:nvGrpSpPr>
                <p:cNvPr id="175" name="Group 174">
                  <a:extLst>
                    <a:ext uri="{FF2B5EF4-FFF2-40B4-BE49-F238E27FC236}">
                      <a16:creationId xmlns:a16="http://schemas.microsoft.com/office/drawing/2014/main" id="{7AD144D0-5262-4035-B1CA-1F999D88B875}"/>
                    </a:ext>
                  </a:extLst>
                </p:cNvPr>
                <p:cNvGrpSpPr/>
                <p:nvPr/>
              </p:nvGrpSpPr>
              <p:grpSpPr>
                <a:xfrm>
                  <a:off x="9830401" y="2180121"/>
                  <a:ext cx="731071" cy="1326166"/>
                  <a:chOff x="-772683" y="4329325"/>
                  <a:chExt cx="731071" cy="1692900"/>
                </a:xfrm>
              </p:grpSpPr>
              <p:sp>
                <p:nvSpPr>
                  <p:cNvPr id="189" name="Rectangle: Top Corners Rounded 188">
                    <a:extLst>
                      <a:ext uri="{FF2B5EF4-FFF2-40B4-BE49-F238E27FC236}">
                        <a16:creationId xmlns:a16="http://schemas.microsoft.com/office/drawing/2014/main" id="{3C542F49-FE72-41A2-B57F-63895803B36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AA18725E-23B3-42F7-952D-D9593A0B5F9E}"/>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4EF23BBF-FDEA-481F-988F-1CEB5E13C64C}"/>
                    </a:ext>
                  </a:extLst>
                </p:cNvPr>
                <p:cNvGrpSpPr/>
                <p:nvPr/>
              </p:nvGrpSpPr>
              <p:grpSpPr>
                <a:xfrm>
                  <a:off x="10796950" y="2179890"/>
                  <a:ext cx="731071" cy="1326166"/>
                  <a:chOff x="-772683" y="4329325"/>
                  <a:chExt cx="731071" cy="1692900"/>
                </a:xfrm>
              </p:grpSpPr>
              <p:sp>
                <p:nvSpPr>
                  <p:cNvPr id="187" name="Rectangle: Top Corners Rounded 186">
                    <a:extLst>
                      <a:ext uri="{FF2B5EF4-FFF2-40B4-BE49-F238E27FC236}">
                        <a16:creationId xmlns:a16="http://schemas.microsoft.com/office/drawing/2014/main" id="{2E20222E-0A49-4509-8628-87DF70D3840D}"/>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40384E49-F93F-4BD7-BAB8-76FCAE843274}"/>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0300973F-FE65-4349-ABC7-269FB5726AD0}"/>
                    </a:ext>
                  </a:extLst>
                </p:cNvPr>
                <p:cNvGrpSpPr/>
                <p:nvPr/>
              </p:nvGrpSpPr>
              <p:grpSpPr>
                <a:xfrm>
                  <a:off x="9277830" y="1166736"/>
                  <a:ext cx="424922" cy="2344826"/>
                  <a:chOff x="9277830" y="1166736"/>
                  <a:chExt cx="424922" cy="2344826"/>
                </a:xfrm>
              </p:grpSpPr>
              <p:grpSp>
                <p:nvGrpSpPr>
                  <p:cNvPr id="181" name="Group 180">
                    <a:extLst>
                      <a:ext uri="{FF2B5EF4-FFF2-40B4-BE49-F238E27FC236}">
                        <a16:creationId xmlns:a16="http://schemas.microsoft.com/office/drawing/2014/main" id="{9791D4D5-8E30-42F9-A955-3D6181B721BB}"/>
                      </a:ext>
                    </a:extLst>
                  </p:cNvPr>
                  <p:cNvGrpSpPr/>
                  <p:nvPr/>
                </p:nvGrpSpPr>
                <p:grpSpPr>
                  <a:xfrm>
                    <a:off x="9277830" y="1497989"/>
                    <a:ext cx="424922" cy="2013573"/>
                    <a:chOff x="2507828" y="1767064"/>
                    <a:chExt cx="424922" cy="214763"/>
                  </a:xfrm>
                </p:grpSpPr>
                <p:sp>
                  <p:nvSpPr>
                    <p:cNvPr id="185" name="Rectangle 184">
                      <a:extLst>
                        <a:ext uri="{FF2B5EF4-FFF2-40B4-BE49-F238E27FC236}">
                          <a16:creationId xmlns:a16="http://schemas.microsoft.com/office/drawing/2014/main" id="{D7445928-C4FC-4BE5-96CF-AA4778877076}"/>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7A207D30-F9BA-401D-B123-9903DD013648}"/>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a16="http://schemas.microsoft.com/office/drawing/2014/main" id="{399C6A98-AE23-4181-A52F-5FB4846B781D}"/>
                      </a:ext>
                    </a:extLst>
                  </p:cNvPr>
                  <p:cNvGrpSpPr/>
                  <p:nvPr/>
                </p:nvGrpSpPr>
                <p:grpSpPr>
                  <a:xfrm>
                    <a:off x="9277830" y="1166736"/>
                    <a:ext cx="424922" cy="407911"/>
                    <a:chOff x="2507828" y="1767064"/>
                    <a:chExt cx="424922" cy="268381"/>
                  </a:xfrm>
                </p:grpSpPr>
                <p:sp>
                  <p:nvSpPr>
                    <p:cNvPr id="183" name="Rectangle 182">
                      <a:extLst>
                        <a:ext uri="{FF2B5EF4-FFF2-40B4-BE49-F238E27FC236}">
                          <a16:creationId xmlns:a16="http://schemas.microsoft.com/office/drawing/2014/main" id="{2E955F0E-AEFC-40EB-BDA4-6E565EB84402}"/>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D8C4AF78-DDC5-4CBB-AE0A-E963B70A1595}"/>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Rectangle 177">
                  <a:extLst>
                    <a:ext uri="{FF2B5EF4-FFF2-40B4-BE49-F238E27FC236}">
                      <a16:creationId xmlns:a16="http://schemas.microsoft.com/office/drawing/2014/main" id="{4B15E39C-2A8C-4DA2-A649-A648820CADA2}"/>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D5D2E894-4C6C-4C9C-89A6-38CC6D32F0E6}"/>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F43A2DEB-0066-4AF8-9848-375033F75CC4}"/>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7" name="Group 296">
            <a:extLst>
              <a:ext uri="{FF2B5EF4-FFF2-40B4-BE49-F238E27FC236}">
                <a16:creationId xmlns:a16="http://schemas.microsoft.com/office/drawing/2014/main" id="{7F0AEC33-A0CD-49D1-9E6C-B86ED3B5732E}"/>
              </a:ext>
            </a:extLst>
          </p:cNvPr>
          <p:cNvGrpSpPr/>
          <p:nvPr/>
        </p:nvGrpSpPr>
        <p:grpSpPr>
          <a:xfrm>
            <a:off x="433257" y="5125337"/>
            <a:ext cx="2834998" cy="967775"/>
            <a:chOff x="643028" y="4941885"/>
            <a:chExt cx="2196000" cy="967775"/>
          </a:xfrm>
        </p:grpSpPr>
        <p:sp>
          <p:nvSpPr>
            <p:cNvPr id="298" name="Text Placeholder 8">
              <a:extLst>
                <a:ext uri="{FF2B5EF4-FFF2-40B4-BE49-F238E27FC236}">
                  <a16:creationId xmlns:a16="http://schemas.microsoft.com/office/drawing/2014/main" id="{6E2A1D6D-45BB-4703-B796-A641508FFDD8}"/>
                </a:ext>
              </a:extLst>
            </p:cNvPr>
            <p:cNvSpPr txBox="1">
              <a:spLocks/>
            </p:cNvSpPr>
            <p:nvPr/>
          </p:nvSpPr>
          <p:spPr>
            <a:xfrm>
              <a:off x="643028" y="4941885"/>
              <a:ext cx="2196000" cy="277200"/>
            </a:xfrm>
            <a:prstGeom prst="rect">
              <a:avLst/>
            </a:prstGeom>
          </p:spPr>
          <p:txBody>
            <a:bodyPr anchor="t"/>
            <a:lstStyle>
              <a:lvl1pPr marL="0" indent="0" algn="ct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tx1">
                      <a:lumMod val="65000"/>
                      <a:lumOff val="35000"/>
                    </a:schemeClr>
                  </a:solidFill>
                  <a:cs typeface="Arial" pitchFamily="34" charset="0"/>
                </a:rPr>
                <a:t>Hardware</a:t>
              </a:r>
              <a:endParaRPr lang="ko-KR" altLang="en-US" dirty="0">
                <a:solidFill>
                  <a:schemeClr val="tx1">
                    <a:lumMod val="65000"/>
                    <a:lumOff val="35000"/>
                  </a:schemeClr>
                </a:solidFill>
                <a:cs typeface="Arial" pitchFamily="34" charset="0"/>
              </a:endParaRPr>
            </a:p>
          </p:txBody>
        </p:sp>
        <p:sp>
          <p:nvSpPr>
            <p:cNvPr id="299" name="Text Placeholder 29">
              <a:extLst>
                <a:ext uri="{FF2B5EF4-FFF2-40B4-BE49-F238E27FC236}">
                  <a16:creationId xmlns:a16="http://schemas.microsoft.com/office/drawing/2014/main" id="{9044AC84-03BD-4457-A78C-672CCA1B6AB3}"/>
                </a:ext>
              </a:extLst>
            </p:cNvPr>
            <p:cNvSpPr txBox="1">
              <a:spLocks/>
            </p:cNvSpPr>
            <p:nvPr/>
          </p:nvSpPr>
          <p:spPr>
            <a:xfrm>
              <a:off x="643028" y="5218884"/>
              <a:ext cx="2196000" cy="690776"/>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a:cs typeface="Arial" pitchFamily="34" charset="0"/>
                </a:rPr>
                <a:t>Gli</a:t>
              </a:r>
              <a:r>
                <a:rPr lang="en-US" altLang="ko-KR" dirty="0">
                  <a:cs typeface="Arial" pitchFamily="34" charset="0"/>
                </a:rPr>
                <a:t> </a:t>
              </a:r>
              <a:r>
                <a:rPr lang="en-US" altLang="ko-KR" dirty="0" err="1">
                  <a:cs typeface="Arial" pitchFamily="34" charset="0"/>
                </a:rPr>
                <a:t>attori</a:t>
              </a:r>
              <a:r>
                <a:rPr lang="en-US" altLang="ko-KR" dirty="0">
                  <a:cs typeface="Arial" pitchFamily="34" charset="0"/>
                </a:rPr>
                <a:t> hardware in </a:t>
              </a:r>
              <a:r>
                <a:rPr lang="en-US" altLang="ko-KR" dirty="0" err="1">
                  <a:cs typeface="Arial" pitchFamily="34" charset="0"/>
                </a:rPr>
                <a:t>gioco</a:t>
              </a:r>
              <a:r>
                <a:rPr lang="en-US" altLang="ko-KR" dirty="0">
                  <a:cs typeface="Arial" pitchFamily="34" charset="0"/>
                </a:rPr>
                <a:t>.</a:t>
              </a:r>
              <a:endParaRPr lang="ko-KR" altLang="en-US" dirty="0">
                <a:cs typeface="Arial" pitchFamily="34" charset="0"/>
              </a:endParaRPr>
            </a:p>
          </p:txBody>
        </p:sp>
      </p:grpSp>
      <p:grpSp>
        <p:nvGrpSpPr>
          <p:cNvPr id="300" name="Group 299">
            <a:extLst>
              <a:ext uri="{FF2B5EF4-FFF2-40B4-BE49-F238E27FC236}">
                <a16:creationId xmlns:a16="http://schemas.microsoft.com/office/drawing/2014/main" id="{ECDC910C-430A-4D9C-AE94-EB7D97CAA3A7}"/>
              </a:ext>
            </a:extLst>
          </p:cNvPr>
          <p:cNvGrpSpPr/>
          <p:nvPr/>
        </p:nvGrpSpPr>
        <p:grpSpPr>
          <a:xfrm>
            <a:off x="8918680" y="5125337"/>
            <a:ext cx="2804650" cy="958672"/>
            <a:chOff x="9113277" y="5125337"/>
            <a:chExt cx="2196000" cy="958672"/>
          </a:xfrm>
        </p:grpSpPr>
        <p:sp>
          <p:nvSpPr>
            <p:cNvPr id="301" name="Text Placeholder 30">
              <a:extLst>
                <a:ext uri="{FF2B5EF4-FFF2-40B4-BE49-F238E27FC236}">
                  <a16:creationId xmlns:a16="http://schemas.microsoft.com/office/drawing/2014/main" id="{970EA6AB-4D5A-4E88-B44B-770E0E543152}"/>
                </a:ext>
              </a:extLst>
            </p:cNvPr>
            <p:cNvSpPr txBox="1">
              <a:spLocks/>
            </p:cNvSpPr>
            <p:nvPr/>
          </p:nvSpPr>
          <p:spPr>
            <a:xfrm>
              <a:off x="9113277" y="5125337"/>
              <a:ext cx="2196000" cy="277200"/>
            </a:xfrm>
            <a:prstGeom prst="rect">
              <a:avLst/>
            </a:prstGeom>
          </p:spPr>
          <p:txBody>
            <a:bodyPr anchor="t"/>
            <a:lstStyle>
              <a:lvl1pPr marL="0" indent="0" algn="ct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a:solidFill>
                    <a:schemeClr val="tx1">
                      <a:lumMod val="65000"/>
                      <a:lumOff val="35000"/>
                    </a:schemeClr>
                  </a:solidFill>
                  <a:cs typeface="Arial" pitchFamily="34" charset="0"/>
                </a:rPr>
                <a:t>Interconnessione</a:t>
              </a:r>
              <a:endParaRPr lang="ko-KR" altLang="en-US" dirty="0">
                <a:solidFill>
                  <a:schemeClr val="tx1">
                    <a:lumMod val="65000"/>
                    <a:lumOff val="35000"/>
                  </a:schemeClr>
                </a:solidFill>
                <a:cs typeface="Arial" pitchFamily="34" charset="0"/>
              </a:endParaRPr>
            </a:p>
          </p:txBody>
        </p:sp>
        <p:sp>
          <p:nvSpPr>
            <p:cNvPr id="302" name="Text Placeholder 31">
              <a:extLst>
                <a:ext uri="{FF2B5EF4-FFF2-40B4-BE49-F238E27FC236}">
                  <a16:creationId xmlns:a16="http://schemas.microsoft.com/office/drawing/2014/main" id="{04297958-7DB3-4D52-B294-D840904D2188}"/>
                </a:ext>
              </a:extLst>
            </p:cNvPr>
            <p:cNvSpPr txBox="1">
              <a:spLocks/>
            </p:cNvSpPr>
            <p:nvPr/>
          </p:nvSpPr>
          <p:spPr>
            <a:xfrm>
              <a:off x="9113277" y="5402336"/>
              <a:ext cx="2196000" cy="681673"/>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a:cs typeface="Arial" pitchFamily="34" charset="0"/>
                </a:rPr>
                <a:t>Protocolli</a:t>
              </a:r>
              <a:r>
                <a:rPr lang="en-US" altLang="ko-KR" dirty="0">
                  <a:cs typeface="Arial" pitchFamily="34" charset="0"/>
                </a:rPr>
                <a:t> e </a:t>
              </a:r>
              <a:r>
                <a:rPr lang="en-US" altLang="ko-KR" dirty="0" err="1">
                  <a:cs typeface="Arial" pitchFamily="34" charset="0"/>
                </a:rPr>
                <a:t>tecnologie</a:t>
              </a:r>
              <a:r>
                <a:rPr lang="en-US" altLang="ko-KR" dirty="0">
                  <a:cs typeface="Arial" pitchFamily="34" charset="0"/>
                </a:rPr>
                <a:t> hardware di </a:t>
              </a:r>
              <a:r>
                <a:rPr lang="en-US" altLang="ko-KR" dirty="0" err="1">
                  <a:cs typeface="Arial" pitchFamily="34" charset="0"/>
                </a:rPr>
                <a:t>connessione</a:t>
              </a:r>
              <a:endParaRPr lang="ko-KR" altLang="en-US" dirty="0">
                <a:cs typeface="Arial" pitchFamily="34" charset="0"/>
              </a:endParaRPr>
            </a:p>
          </p:txBody>
        </p:sp>
      </p:grpSp>
      <p:sp>
        <p:nvSpPr>
          <p:cNvPr id="303" name="Oval 19">
            <a:extLst>
              <a:ext uri="{FF2B5EF4-FFF2-40B4-BE49-F238E27FC236}">
                <a16:creationId xmlns:a16="http://schemas.microsoft.com/office/drawing/2014/main" id="{55B8E466-6180-40EE-B583-0F197444CD4D}"/>
              </a:ext>
            </a:extLst>
          </p:cNvPr>
          <p:cNvSpPr/>
          <p:nvPr/>
        </p:nvSpPr>
        <p:spPr>
          <a:xfrm>
            <a:off x="9943809" y="4270946"/>
            <a:ext cx="754393" cy="754393"/>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sp>
        <p:nvSpPr>
          <p:cNvPr id="304" name="Oval 20">
            <a:extLst>
              <a:ext uri="{FF2B5EF4-FFF2-40B4-BE49-F238E27FC236}">
                <a16:creationId xmlns:a16="http://schemas.microsoft.com/office/drawing/2014/main" id="{75A48EF4-3954-4816-9541-352CF93F7B0F}"/>
              </a:ext>
            </a:extLst>
          </p:cNvPr>
          <p:cNvSpPr/>
          <p:nvPr/>
        </p:nvSpPr>
        <p:spPr>
          <a:xfrm>
            <a:off x="1473560" y="4270946"/>
            <a:ext cx="754393" cy="754393"/>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sp>
        <p:nvSpPr>
          <p:cNvPr id="305" name="Donut 8">
            <a:extLst>
              <a:ext uri="{FF2B5EF4-FFF2-40B4-BE49-F238E27FC236}">
                <a16:creationId xmlns:a16="http://schemas.microsoft.com/office/drawing/2014/main" id="{5A46AB29-02AA-46AC-A9F7-4ECF79FD5911}"/>
              </a:ext>
            </a:extLst>
          </p:cNvPr>
          <p:cNvSpPr/>
          <p:nvPr/>
        </p:nvSpPr>
        <p:spPr>
          <a:xfrm>
            <a:off x="10150299" y="4425130"/>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306" name="Oval 21">
            <a:extLst>
              <a:ext uri="{FF2B5EF4-FFF2-40B4-BE49-F238E27FC236}">
                <a16:creationId xmlns:a16="http://schemas.microsoft.com/office/drawing/2014/main" id="{69004CF8-3CD6-4823-AC49-33EA08D92A9A}"/>
              </a:ext>
            </a:extLst>
          </p:cNvPr>
          <p:cNvSpPr>
            <a:spLocks noChangeAspect="1"/>
          </p:cNvSpPr>
          <p:nvPr/>
        </p:nvSpPr>
        <p:spPr>
          <a:xfrm>
            <a:off x="1683310" y="4479710"/>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nvGrpSpPr>
          <p:cNvPr id="307" name="Group 306">
            <a:extLst>
              <a:ext uri="{FF2B5EF4-FFF2-40B4-BE49-F238E27FC236}">
                <a16:creationId xmlns:a16="http://schemas.microsoft.com/office/drawing/2014/main" id="{C91DD5BC-19F1-45F5-8747-AD3407025FEE}"/>
              </a:ext>
            </a:extLst>
          </p:cNvPr>
          <p:cNvGrpSpPr/>
          <p:nvPr/>
        </p:nvGrpSpPr>
        <p:grpSpPr>
          <a:xfrm>
            <a:off x="4520486" y="2525896"/>
            <a:ext cx="3151028" cy="903104"/>
            <a:chOff x="4998000" y="2525896"/>
            <a:chExt cx="2196000" cy="903104"/>
          </a:xfrm>
        </p:grpSpPr>
        <p:sp>
          <p:nvSpPr>
            <p:cNvPr id="308" name="Text Placeholder 30">
              <a:extLst>
                <a:ext uri="{FF2B5EF4-FFF2-40B4-BE49-F238E27FC236}">
                  <a16:creationId xmlns:a16="http://schemas.microsoft.com/office/drawing/2014/main" id="{9995D2BD-516E-44A8-976C-2CEEE2F09FFE}"/>
                </a:ext>
              </a:extLst>
            </p:cNvPr>
            <p:cNvSpPr txBox="1">
              <a:spLocks/>
            </p:cNvSpPr>
            <p:nvPr/>
          </p:nvSpPr>
          <p:spPr>
            <a:xfrm>
              <a:off x="4998000" y="2525896"/>
              <a:ext cx="2196000" cy="277200"/>
            </a:xfrm>
            <a:prstGeom prst="rect">
              <a:avLst/>
            </a:prstGeom>
          </p:spPr>
          <p:txBody>
            <a:bodyPr anchor="t"/>
            <a:lstStyle>
              <a:lvl1pPr marL="0" indent="0" algn="ct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tx1">
                      <a:lumMod val="65000"/>
                      <a:lumOff val="35000"/>
                    </a:schemeClr>
                  </a:solidFill>
                  <a:cs typeface="Arial" pitchFamily="34" charset="0"/>
                </a:rPr>
                <a:t>Software</a:t>
              </a:r>
              <a:endParaRPr lang="ko-KR" altLang="en-US" dirty="0">
                <a:solidFill>
                  <a:schemeClr val="tx1">
                    <a:lumMod val="65000"/>
                    <a:lumOff val="35000"/>
                  </a:schemeClr>
                </a:solidFill>
                <a:cs typeface="Arial" pitchFamily="34" charset="0"/>
              </a:endParaRPr>
            </a:p>
          </p:txBody>
        </p:sp>
        <p:sp>
          <p:nvSpPr>
            <p:cNvPr id="309" name="Text Placeholder 31">
              <a:extLst>
                <a:ext uri="{FF2B5EF4-FFF2-40B4-BE49-F238E27FC236}">
                  <a16:creationId xmlns:a16="http://schemas.microsoft.com/office/drawing/2014/main" id="{DC1E1EB7-3BE6-4DFA-BB12-381056CB3CCB}"/>
                </a:ext>
              </a:extLst>
            </p:cNvPr>
            <p:cNvSpPr txBox="1">
              <a:spLocks/>
            </p:cNvSpPr>
            <p:nvPr/>
          </p:nvSpPr>
          <p:spPr>
            <a:xfrm>
              <a:off x="4998000" y="2802895"/>
              <a:ext cx="2196000" cy="626105"/>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a:cs typeface="Arial" pitchFamily="34" charset="0"/>
                </a:rPr>
                <a:t>Gli</a:t>
              </a:r>
              <a:r>
                <a:rPr lang="en-US" altLang="ko-KR" dirty="0">
                  <a:cs typeface="Arial" pitchFamily="34" charset="0"/>
                </a:rPr>
                <a:t> </a:t>
              </a:r>
              <a:r>
                <a:rPr lang="en-US" altLang="ko-KR" dirty="0" err="1">
                  <a:cs typeface="Arial" pitchFamily="34" charset="0"/>
                </a:rPr>
                <a:t>attori</a:t>
              </a:r>
              <a:r>
                <a:rPr lang="en-US" altLang="ko-KR" dirty="0">
                  <a:cs typeface="Arial" pitchFamily="34" charset="0"/>
                </a:rPr>
                <a:t> software in </a:t>
              </a:r>
              <a:r>
                <a:rPr lang="en-US" altLang="ko-KR" dirty="0" err="1">
                  <a:cs typeface="Arial" pitchFamily="34" charset="0"/>
                </a:rPr>
                <a:t>gioco</a:t>
              </a:r>
              <a:r>
                <a:rPr lang="en-US" altLang="ko-KR" dirty="0">
                  <a:cs typeface="Arial" pitchFamily="34" charset="0"/>
                </a:rPr>
                <a:t>.</a:t>
              </a:r>
              <a:endParaRPr lang="ko-KR" altLang="en-US" dirty="0">
                <a:cs typeface="Arial" pitchFamily="34" charset="0"/>
              </a:endParaRPr>
            </a:p>
          </p:txBody>
        </p:sp>
      </p:grpSp>
      <p:sp>
        <p:nvSpPr>
          <p:cNvPr id="310" name="Oval 19">
            <a:extLst>
              <a:ext uri="{FF2B5EF4-FFF2-40B4-BE49-F238E27FC236}">
                <a16:creationId xmlns:a16="http://schemas.microsoft.com/office/drawing/2014/main" id="{8450079B-96FF-45D0-B578-E80F1CA64E05}"/>
              </a:ext>
            </a:extLst>
          </p:cNvPr>
          <p:cNvSpPr/>
          <p:nvPr/>
        </p:nvSpPr>
        <p:spPr>
          <a:xfrm>
            <a:off x="5718804" y="1671505"/>
            <a:ext cx="754393" cy="754393"/>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sp>
        <p:nvSpPr>
          <p:cNvPr id="311" name="Rounded Rectangle 12">
            <a:extLst>
              <a:ext uri="{FF2B5EF4-FFF2-40B4-BE49-F238E27FC236}">
                <a16:creationId xmlns:a16="http://schemas.microsoft.com/office/drawing/2014/main" id="{A6241DA0-D874-454F-B58A-0ABE793495E6}"/>
              </a:ext>
            </a:extLst>
          </p:cNvPr>
          <p:cNvSpPr>
            <a:spLocks noChangeAspect="1"/>
          </p:cNvSpPr>
          <p:nvPr/>
        </p:nvSpPr>
        <p:spPr>
          <a:xfrm>
            <a:off x="5919413" y="1844594"/>
            <a:ext cx="353173" cy="420869"/>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312" name="Connector: Elbow 311">
            <a:extLst>
              <a:ext uri="{FF2B5EF4-FFF2-40B4-BE49-F238E27FC236}">
                <a16:creationId xmlns:a16="http://schemas.microsoft.com/office/drawing/2014/main" id="{B2F0A2F7-4FCA-4F3F-AD50-3463834D6297}"/>
              </a:ext>
            </a:extLst>
          </p:cNvPr>
          <p:cNvCxnSpPr>
            <a:cxnSpLocks/>
            <a:stCxn id="310" idx="6"/>
            <a:endCxn id="303" idx="0"/>
          </p:cNvCxnSpPr>
          <p:nvPr/>
        </p:nvCxnSpPr>
        <p:spPr>
          <a:xfrm>
            <a:off x="6473197" y="2048702"/>
            <a:ext cx="3847809" cy="2222244"/>
          </a:xfrm>
          <a:prstGeom prst="bentConnector2">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3" name="Connector: Elbow 312">
            <a:extLst>
              <a:ext uri="{FF2B5EF4-FFF2-40B4-BE49-F238E27FC236}">
                <a16:creationId xmlns:a16="http://schemas.microsoft.com/office/drawing/2014/main" id="{BE6BE884-5508-4841-AD45-6EE6F0FF86CA}"/>
              </a:ext>
            </a:extLst>
          </p:cNvPr>
          <p:cNvCxnSpPr>
            <a:cxnSpLocks/>
            <a:stCxn id="310" idx="2"/>
            <a:endCxn id="304" idx="0"/>
          </p:cNvCxnSpPr>
          <p:nvPr/>
        </p:nvCxnSpPr>
        <p:spPr>
          <a:xfrm rot="10800000" flipV="1">
            <a:off x="1850758" y="2048702"/>
            <a:ext cx="3868047" cy="2222244"/>
          </a:xfrm>
          <a:prstGeom prst="bentConnector2">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4" name="Freeform: Shape 313">
            <a:extLst>
              <a:ext uri="{FF2B5EF4-FFF2-40B4-BE49-F238E27FC236}">
                <a16:creationId xmlns:a16="http://schemas.microsoft.com/office/drawing/2014/main" id="{FA8F13A9-1DD3-4E07-9520-1EA8ABD9EE08}"/>
              </a:ext>
            </a:extLst>
          </p:cNvPr>
          <p:cNvSpPr/>
          <p:nvPr/>
        </p:nvSpPr>
        <p:spPr>
          <a:xfrm>
            <a:off x="5620185" y="3573292"/>
            <a:ext cx="951630" cy="700538"/>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45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2862322"/>
          </a:xfrm>
          <a:prstGeom prst="rect">
            <a:avLst/>
          </a:prstGeom>
          <a:noFill/>
        </p:spPr>
        <p:txBody>
          <a:bodyPr wrap="square" rtlCol="0">
            <a:spAutoFit/>
          </a:bodyPr>
          <a:lstStyle/>
          <a:p>
            <a:pPr algn="just"/>
            <a:r>
              <a:rPr lang="it-IT" dirty="0"/>
              <a:t>La struttura di base di un PLC è la seguente:</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endParaRPr lang="it-IT" dirty="0"/>
          </a:p>
        </p:txBody>
      </p:sp>
      <p:pic>
        <p:nvPicPr>
          <p:cNvPr id="4" name="Immagine 3">
            <a:extLst>
              <a:ext uri="{FF2B5EF4-FFF2-40B4-BE49-F238E27FC236}">
                <a16:creationId xmlns:a16="http://schemas.microsoft.com/office/drawing/2014/main" id="{4015995F-199F-46A3-A8DD-D180258C15CD}"/>
              </a:ext>
            </a:extLst>
          </p:cNvPr>
          <p:cNvPicPr>
            <a:picLocks noChangeAspect="1"/>
          </p:cNvPicPr>
          <p:nvPr/>
        </p:nvPicPr>
        <p:blipFill>
          <a:blip r:embed="rId2"/>
          <a:stretch>
            <a:fillRect/>
          </a:stretch>
        </p:blipFill>
        <p:spPr>
          <a:xfrm>
            <a:off x="1764817" y="1704512"/>
            <a:ext cx="9114313" cy="4270160"/>
          </a:xfrm>
          <a:prstGeom prst="rect">
            <a:avLst/>
          </a:prstGeom>
        </p:spPr>
      </p:pic>
    </p:spTree>
    <p:extLst>
      <p:ext uri="{BB962C8B-B14F-4D97-AF65-F5344CB8AC3E}">
        <p14:creationId xmlns:p14="http://schemas.microsoft.com/office/powerpoint/2010/main" val="92428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6740307"/>
          </a:xfrm>
          <a:prstGeom prst="rect">
            <a:avLst/>
          </a:prstGeom>
          <a:noFill/>
        </p:spPr>
        <p:txBody>
          <a:bodyPr wrap="square" rtlCol="0">
            <a:spAutoFit/>
          </a:bodyPr>
          <a:lstStyle/>
          <a:p>
            <a:pPr algn="just"/>
            <a:r>
              <a:rPr lang="it-IT" dirty="0"/>
              <a:t>Quindi un PLC </a:t>
            </a:r>
            <a:r>
              <a:rPr lang="it-IT"/>
              <a:t>è composto </a:t>
            </a:r>
            <a:r>
              <a:rPr lang="it-IT" dirty="0"/>
              <a:t>da un alimentatore, una CPU (Central Processing Unit), e vari moduli I/O i quali permettono al PLC di connettersi con il campo e quindi con i sensori ed attuatori (le utenze) presenti su una macchina o un impianto. I moduli di ingresso (input) ed uscita (output) possono essere digitali oppure analogici. Riprendiamo l’esempio dell’automatismo del serbatoio. Si hanno a disposizione 4 segnali digitali di input per il PLC che vengono dai 4 </a:t>
            </a:r>
            <a:r>
              <a:rPr lang="it-IT" dirty="0" err="1"/>
              <a:t>livellostati</a:t>
            </a:r>
            <a:r>
              <a:rPr lang="it-IT" dirty="0"/>
              <a:t>. Quindi nella configurazione del PLC ci sarà almeno una scheda di input digitale con 4 ingressi legati ai 4 </a:t>
            </a:r>
            <a:r>
              <a:rPr lang="it-IT" dirty="0" err="1"/>
              <a:t>livellostati</a:t>
            </a:r>
            <a:r>
              <a:rPr lang="it-IT" dirty="0"/>
              <a:t>. </a:t>
            </a:r>
          </a:p>
          <a:p>
            <a:pPr algn="just"/>
            <a:endParaRPr lang="it-IT" dirty="0"/>
          </a:p>
          <a:p>
            <a:pPr algn="just"/>
            <a:r>
              <a:rPr lang="it-IT" dirty="0"/>
              <a:t>Inoltre, ci sono 4 utenze (due valvole e due pompe) da comandare. Per le pompe bisogna avviarle o stopparle e per le valvole bisogna dare dei comandi di apertura o chiusura. Pertanto, semplificando al massimo, ci sarà una scheda di uscite digitali con 4 uscite digitali collegate (2 per le pompe e 2 per le valvole). Pertanto una possibile configurazione potrebbe essere la seguente:</a:t>
            </a:r>
          </a:p>
          <a:p>
            <a:pPr algn="just"/>
            <a:endParaRPr lang="it-IT" dirty="0"/>
          </a:p>
          <a:p>
            <a:pPr algn="just"/>
            <a:r>
              <a:rPr lang="it-IT" dirty="0"/>
              <a:t>SCHEDA INPUT DIGITALI PER IL PLC:</a:t>
            </a:r>
          </a:p>
          <a:p>
            <a:pPr algn="just"/>
            <a:endParaRPr lang="it-IT" dirty="0"/>
          </a:p>
          <a:p>
            <a:pPr marL="285750" indent="-285750" algn="just">
              <a:buFont typeface="Arial" panose="020B0604020202020204" pitchFamily="34" charset="0"/>
              <a:buChar char="•"/>
            </a:pPr>
            <a:r>
              <a:rPr lang="it-IT" dirty="0"/>
              <a:t>I1 -&gt; per il </a:t>
            </a:r>
            <a:r>
              <a:rPr lang="it-IT" dirty="0" err="1"/>
              <a:t>livellostato</a:t>
            </a:r>
            <a:r>
              <a:rPr lang="it-IT" dirty="0"/>
              <a:t> LSLL (bassissimo livello)</a:t>
            </a:r>
          </a:p>
          <a:p>
            <a:pPr marL="285750" indent="-285750" algn="just">
              <a:buFont typeface="Arial" panose="020B0604020202020204" pitchFamily="34" charset="0"/>
              <a:buChar char="•"/>
            </a:pPr>
            <a:r>
              <a:rPr lang="it-IT" dirty="0"/>
              <a:t>I2 -&gt; per il </a:t>
            </a:r>
            <a:r>
              <a:rPr lang="it-IT" dirty="0" err="1"/>
              <a:t>livellostato</a:t>
            </a:r>
            <a:r>
              <a:rPr lang="it-IT" dirty="0"/>
              <a:t> LSL (basso livello)</a:t>
            </a:r>
          </a:p>
          <a:p>
            <a:pPr marL="285750" indent="-285750" algn="just">
              <a:buFont typeface="Arial" panose="020B0604020202020204" pitchFamily="34" charset="0"/>
              <a:buChar char="•"/>
            </a:pPr>
            <a:r>
              <a:rPr lang="it-IT" dirty="0"/>
              <a:t>I3 -&gt; per il </a:t>
            </a:r>
            <a:r>
              <a:rPr lang="it-IT" dirty="0" err="1"/>
              <a:t>livellostato</a:t>
            </a:r>
            <a:r>
              <a:rPr lang="it-IT" dirty="0"/>
              <a:t> alto livello (LSH)</a:t>
            </a:r>
          </a:p>
          <a:p>
            <a:pPr marL="285750" indent="-285750" algn="just">
              <a:buFont typeface="Arial" panose="020B0604020202020204" pitchFamily="34" charset="0"/>
              <a:buChar char="•"/>
            </a:pPr>
            <a:r>
              <a:rPr lang="it-IT" dirty="0"/>
              <a:t>I4 -&gt; per il </a:t>
            </a:r>
            <a:r>
              <a:rPr lang="it-IT" dirty="0" err="1"/>
              <a:t>livellostato</a:t>
            </a:r>
            <a:r>
              <a:rPr lang="it-IT" dirty="0"/>
              <a:t> altissimo livello (LSHH)</a:t>
            </a:r>
          </a:p>
          <a:p>
            <a:pPr algn="just"/>
            <a:endParaRPr lang="it-IT" dirty="0"/>
          </a:p>
          <a:p>
            <a:pPr algn="just"/>
            <a:endParaRPr lang="it-IT" dirty="0"/>
          </a:p>
          <a:p>
            <a:pPr algn="just"/>
            <a:endParaRPr lang="it-IT" dirty="0"/>
          </a:p>
          <a:p>
            <a:pPr algn="just"/>
            <a:endParaRPr lang="it-IT" dirty="0"/>
          </a:p>
          <a:p>
            <a:endParaRPr lang="it-IT" dirty="0"/>
          </a:p>
        </p:txBody>
      </p:sp>
    </p:spTree>
    <p:extLst>
      <p:ext uri="{BB962C8B-B14F-4D97-AF65-F5344CB8AC3E}">
        <p14:creationId xmlns:p14="http://schemas.microsoft.com/office/powerpoint/2010/main" val="207794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4524315"/>
          </a:xfrm>
          <a:prstGeom prst="rect">
            <a:avLst/>
          </a:prstGeom>
          <a:noFill/>
        </p:spPr>
        <p:txBody>
          <a:bodyPr wrap="square" rtlCol="0">
            <a:spAutoFit/>
          </a:bodyPr>
          <a:lstStyle/>
          <a:p>
            <a:pPr algn="just"/>
            <a:r>
              <a:rPr lang="it-IT" dirty="0"/>
              <a:t>Analogamente per la scheda di uscite digitali</a:t>
            </a:r>
          </a:p>
          <a:p>
            <a:pPr algn="just"/>
            <a:endParaRPr lang="it-IT" dirty="0"/>
          </a:p>
          <a:p>
            <a:pPr marL="285750" indent="-285750" algn="just">
              <a:buFont typeface="Arial" panose="020B0604020202020204" pitchFamily="34" charset="0"/>
              <a:buChar char="•"/>
            </a:pPr>
            <a:r>
              <a:rPr lang="it-IT" dirty="0"/>
              <a:t>O1 -&gt; uscita pompa P01</a:t>
            </a:r>
          </a:p>
          <a:p>
            <a:pPr marL="285750" indent="-285750" algn="just">
              <a:buFont typeface="Arial" panose="020B0604020202020204" pitchFamily="34" charset="0"/>
              <a:buChar char="•"/>
            </a:pPr>
            <a:r>
              <a:rPr lang="it-IT" dirty="0"/>
              <a:t>O2 -&gt; uscita valvola V01</a:t>
            </a:r>
          </a:p>
          <a:p>
            <a:pPr marL="285750" indent="-285750" algn="just">
              <a:buFont typeface="Arial" panose="020B0604020202020204" pitchFamily="34" charset="0"/>
              <a:buChar char="•"/>
            </a:pPr>
            <a:r>
              <a:rPr lang="it-IT" dirty="0"/>
              <a:t>O3 -&gt; uscita valvola V02</a:t>
            </a:r>
          </a:p>
          <a:p>
            <a:pPr marL="285750" indent="-285750" algn="just">
              <a:buFont typeface="Arial" panose="020B0604020202020204" pitchFamily="34" charset="0"/>
              <a:buChar char="•"/>
            </a:pPr>
            <a:r>
              <a:rPr lang="it-IT" dirty="0"/>
              <a:t>O4 -&gt; uscita pompa P02</a:t>
            </a:r>
          </a:p>
          <a:p>
            <a:pPr algn="just"/>
            <a:endParaRPr lang="it-IT" dirty="0"/>
          </a:p>
          <a:p>
            <a:pPr algn="just"/>
            <a:r>
              <a:rPr lang="it-IT" dirty="0"/>
              <a:t>Pertanto, se O1=True ossia invio un segnale sulla prima uscita, avvio la pompa P01 sulla linea di carico, se O2=True apro valvola V02 sulla linea di carico, se O3=True, apro la valvola di scarico, se O4=True avvio la pompa di scarico.</a:t>
            </a:r>
          </a:p>
          <a:p>
            <a:pPr algn="just"/>
            <a:endParaRPr lang="it-IT" dirty="0"/>
          </a:p>
          <a:p>
            <a:pPr algn="just"/>
            <a:r>
              <a:rPr lang="it-IT" dirty="0"/>
              <a:t>Quindi la logica, a grandi linee potrebbe essere quella mostrata nella figura della slide successiva.</a:t>
            </a:r>
          </a:p>
          <a:p>
            <a:pPr algn="just"/>
            <a:endParaRPr lang="it-IT" dirty="0"/>
          </a:p>
          <a:p>
            <a:pPr algn="just"/>
            <a:endParaRPr lang="it-IT" dirty="0"/>
          </a:p>
          <a:p>
            <a:pPr algn="just"/>
            <a:endParaRPr lang="it-IT" dirty="0"/>
          </a:p>
          <a:p>
            <a:endParaRPr lang="it-IT" dirty="0"/>
          </a:p>
        </p:txBody>
      </p:sp>
    </p:spTree>
    <p:extLst>
      <p:ext uri="{BB962C8B-B14F-4D97-AF65-F5344CB8AC3E}">
        <p14:creationId xmlns:p14="http://schemas.microsoft.com/office/powerpoint/2010/main" val="91882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369332"/>
          </a:xfrm>
          <a:prstGeom prst="rect">
            <a:avLst/>
          </a:prstGeom>
          <a:noFill/>
        </p:spPr>
        <p:txBody>
          <a:bodyPr wrap="square" rtlCol="0">
            <a:spAutoFit/>
          </a:bodyPr>
          <a:lstStyle/>
          <a:p>
            <a:endParaRPr lang="it-IT" dirty="0"/>
          </a:p>
        </p:txBody>
      </p:sp>
      <p:pic>
        <p:nvPicPr>
          <p:cNvPr id="4" name="Immagine 3">
            <a:extLst>
              <a:ext uri="{FF2B5EF4-FFF2-40B4-BE49-F238E27FC236}">
                <a16:creationId xmlns:a16="http://schemas.microsoft.com/office/drawing/2014/main" id="{1B369E26-23A1-47A3-BC22-76E3FA77A021}"/>
              </a:ext>
            </a:extLst>
          </p:cNvPr>
          <p:cNvPicPr>
            <a:picLocks noChangeAspect="1"/>
          </p:cNvPicPr>
          <p:nvPr/>
        </p:nvPicPr>
        <p:blipFill>
          <a:blip r:embed="rId2"/>
          <a:stretch>
            <a:fillRect/>
          </a:stretch>
        </p:blipFill>
        <p:spPr>
          <a:xfrm>
            <a:off x="1313895" y="1218047"/>
            <a:ext cx="9381485" cy="4821769"/>
          </a:xfrm>
          <a:prstGeom prst="rect">
            <a:avLst/>
          </a:prstGeom>
        </p:spPr>
      </p:pic>
    </p:spTree>
    <p:extLst>
      <p:ext uri="{BB962C8B-B14F-4D97-AF65-F5344CB8AC3E}">
        <p14:creationId xmlns:p14="http://schemas.microsoft.com/office/powerpoint/2010/main" val="354787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1200329"/>
          </a:xfrm>
          <a:prstGeom prst="rect">
            <a:avLst/>
          </a:prstGeom>
          <a:noFill/>
        </p:spPr>
        <p:txBody>
          <a:bodyPr wrap="square" rtlCol="0">
            <a:spAutoFit/>
          </a:bodyPr>
          <a:lstStyle/>
          <a:p>
            <a:pPr algn="just"/>
            <a:endParaRPr lang="it-IT" dirty="0"/>
          </a:p>
          <a:p>
            <a:pPr algn="just"/>
            <a:endParaRPr lang="it-IT" dirty="0"/>
          </a:p>
          <a:p>
            <a:pPr algn="just"/>
            <a:endParaRPr lang="it-IT" dirty="0"/>
          </a:p>
          <a:p>
            <a:endParaRPr lang="it-IT" dirty="0"/>
          </a:p>
        </p:txBody>
      </p:sp>
      <p:pic>
        <p:nvPicPr>
          <p:cNvPr id="7" name="Immagine 6">
            <a:extLst>
              <a:ext uri="{FF2B5EF4-FFF2-40B4-BE49-F238E27FC236}">
                <a16:creationId xmlns:a16="http://schemas.microsoft.com/office/drawing/2014/main" id="{8DF6A98F-91A4-4691-AEF5-8EA635D90546}"/>
              </a:ext>
            </a:extLst>
          </p:cNvPr>
          <p:cNvPicPr>
            <a:picLocks noChangeAspect="1"/>
          </p:cNvPicPr>
          <p:nvPr/>
        </p:nvPicPr>
        <p:blipFill>
          <a:blip r:embed="rId2"/>
          <a:stretch>
            <a:fillRect/>
          </a:stretch>
        </p:blipFill>
        <p:spPr>
          <a:xfrm>
            <a:off x="1757779" y="893454"/>
            <a:ext cx="8409845" cy="5589625"/>
          </a:xfrm>
          <a:prstGeom prst="rect">
            <a:avLst/>
          </a:prstGeom>
        </p:spPr>
      </p:pic>
    </p:spTree>
    <p:extLst>
      <p:ext uri="{BB962C8B-B14F-4D97-AF65-F5344CB8AC3E}">
        <p14:creationId xmlns:p14="http://schemas.microsoft.com/office/powerpoint/2010/main" val="379799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5078313"/>
          </a:xfrm>
          <a:prstGeom prst="rect">
            <a:avLst/>
          </a:prstGeom>
          <a:noFill/>
        </p:spPr>
        <p:txBody>
          <a:bodyPr wrap="square" rtlCol="0">
            <a:spAutoFit/>
          </a:bodyPr>
          <a:lstStyle/>
          <a:p>
            <a:pPr algn="just"/>
            <a:r>
              <a:rPr lang="it-IT" dirty="0"/>
              <a:t>La logica di scarico del serbatoio avviene in modo simile ma agendo chiaramente sulle sonde di livello LSL, LSLL e sulle utenze V02 e P02.</a:t>
            </a:r>
          </a:p>
          <a:p>
            <a:pPr algn="just"/>
            <a:endParaRPr lang="it-IT" dirty="0"/>
          </a:p>
          <a:p>
            <a:pPr algn="just"/>
            <a:r>
              <a:rPr lang="it-IT" dirty="0"/>
              <a:t>L’impianto mostrato nell’esempio è un impianto di tipo petrolchimico, con logiche di natura petrolchimica ma i concetti di base come il PLC, schede I/O, concetto di input analogico, output analogico, input digitale, output digitale, non variano.</a:t>
            </a:r>
          </a:p>
          <a:p>
            <a:pPr algn="just"/>
            <a:endParaRPr lang="it-IT" dirty="0"/>
          </a:p>
          <a:p>
            <a:pPr algn="just"/>
            <a:r>
              <a:rPr lang="it-IT" dirty="0"/>
              <a:t>Per esempio, se si ha a che fare con un robot o con un </a:t>
            </a:r>
            <a:r>
              <a:rPr lang="it-IT" dirty="0" err="1"/>
              <a:t>cobot</a:t>
            </a:r>
            <a:r>
              <a:rPr lang="it-IT" dirty="0"/>
              <a:t> (robot collaborativo), se si desidera che il </a:t>
            </a:r>
            <a:r>
              <a:rPr lang="it-IT" dirty="0" err="1"/>
              <a:t>cobot</a:t>
            </a:r>
            <a:r>
              <a:rPr lang="it-IT" dirty="0"/>
              <a:t> effettui una generica azione (che per comodità chiamiamo AZIONE1) solo in funzione di un valore logico positivo su un ingresso digitale proveniente da un’altra macchina, allora la logica è quella di leggere lo stato </a:t>
            </a:r>
            <a:r>
              <a:rPr lang="it-IT" dirty="0" err="1"/>
              <a:t>del’ingresso</a:t>
            </a:r>
            <a:r>
              <a:rPr lang="it-IT" dirty="0"/>
              <a:t> I1 proveniente dalla scheda di gestione I/O presente nel controller del robot. </a:t>
            </a:r>
          </a:p>
          <a:p>
            <a:pPr algn="just"/>
            <a:endParaRPr lang="it-IT" dirty="0"/>
          </a:p>
          <a:p>
            <a:pPr algn="just"/>
            <a:r>
              <a:rPr lang="it-IT" dirty="0"/>
              <a:t>Per esempio, il </a:t>
            </a:r>
            <a:r>
              <a:rPr lang="it-IT" dirty="0" err="1"/>
              <a:t>cobot</a:t>
            </a:r>
            <a:r>
              <a:rPr lang="it-IT" dirty="0"/>
              <a:t> della </a:t>
            </a:r>
            <a:r>
              <a:rPr lang="it-IT" dirty="0" err="1"/>
              <a:t>Doosan</a:t>
            </a:r>
            <a:r>
              <a:rPr lang="it-IT" dirty="0"/>
              <a:t> ha un controller in grado di gestire 16 I/O digitali. La figura che viene mostrata di seguito illustra proprio la scheda del controller del </a:t>
            </a:r>
            <a:r>
              <a:rPr lang="it-IT" dirty="0" err="1"/>
              <a:t>cobot</a:t>
            </a:r>
            <a:r>
              <a:rPr lang="it-IT" dirty="0"/>
              <a:t> con evidenziati i 16 I/O.</a:t>
            </a:r>
          </a:p>
          <a:p>
            <a:pPr algn="just"/>
            <a:endParaRPr lang="it-IT" dirty="0"/>
          </a:p>
          <a:p>
            <a:pPr algn="just"/>
            <a:endParaRPr lang="it-IT" dirty="0"/>
          </a:p>
          <a:p>
            <a:endParaRPr lang="it-IT" dirty="0"/>
          </a:p>
        </p:txBody>
      </p:sp>
    </p:spTree>
    <p:extLst>
      <p:ext uri="{BB962C8B-B14F-4D97-AF65-F5344CB8AC3E}">
        <p14:creationId xmlns:p14="http://schemas.microsoft.com/office/powerpoint/2010/main" val="365009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369332"/>
          </a:xfrm>
          <a:prstGeom prst="rect">
            <a:avLst/>
          </a:prstGeom>
          <a:noFill/>
        </p:spPr>
        <p:txBody>
          <a:bodyPr wrap="square" rtlCol="0">
            <a:spAutoFit/>
          </a:bodyPr>
          <a:lstStyle/>
          <a:p>
            <a:endParaRPr lang="it-IT" dirty="0"/>
          </a:p>
        </p:txBody>
      </p:sp>
      <p:pic>
        <p:nvPicPr>
          <p:cNvPr id="4" name="Immagine 3">
            <a:extLst>
              <a:ext uri="{FF2B5EF4-FFF2-40B4-BE49-F238E27FC236}">
                <a16:creationId xmlns:a16="http://schemas.microsoft.com/office/drawing/2014/main" id="{830259DF-413B-424F-B2E1-B8D2AD29C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5651" y="1176291"/>
            <a:ext cx="6699682" cy="5024762"/>
          </a:xfrm>
          <a:prstGeom prst="rect">
            <a:avLst/>
          </a:prstGeom>
        </p:spPr>
      </p:pic>
    </p:spTree>
    <p:extLst>
      <p:ext uri="{BB962C8B-B14F-4D97-AF65-F5344CB8AC3E}">
        <p14:creationId xmlns:p14="http://schemas.microsoft.com/office/powerpoint/2010/main" val="296283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3139321"/>
          </a:xfrm>
          <a:prstGeom prst="rect">
            <a:avLst/>
          </a:prstGeom>
          <a:noFill/>
        </p:spPr>
        <p:txBody>
          <a:bodyPr wrap="square" rtlCol="0">
            <a:spAutoFit/>
          </a:bodyPr>
          <a:lstStyle/>
          <a:p>
            <a:pPr algn="just"/>
            <a:r>
              <a:rPr lang="it-IT" dirty="0"/>
              <a:t>Si supponga, per esempio, che sul campo ci sia un sensore di presenza pezzo quindi un sensore di prossimità che fornisca un contatto pulito (segnale=1 in caso di presenza pezzo, 0 in caso di assenza pezzo).</a:t>
            </a:r>
          </a:p>
          <a:p>
            <a:pPr algn="just"/>
            <a:endParaRPr lang="it-IT" dirty="0"/>
          </a:p>
          <a:p>
            <a:pPr algn="just"/>
            <a:r>
              <a:rPr lang="it-IT" dirty="0"/>
              <a:t>Nel caso in ci è presente un pezzo da lavorare il </a:t>
            </a:r>
            <a:r>
              <a:rPr lang="it-IT" dirty="0" err="1"/>
              <a:t>cobot</a:t>
            </a:r>
            <a:r>
              <a:rPr lang="it-IT" dirty="0"/>
              <a:t> si muoverà per effettuare una operazione di raccolta pezzo (in gergo tecnico una operazione di </a:t>
            </a:r>
            <a:r>
              <a:rPr lang="it-IT" b="1" dirty="0"/>
              <a:t>PICK</a:t>
            </a:r>
            <a:r>
              <a:rPr lang="it-IT" dirty="0"/>
              <a:t>). </a:t>
            </a:r>
          </a:p>
          <a:p>
            <a:pPr algn="just"/>
            <a:endParaRPr lang="it-IT" dirty="0"/>
          </a:p>
          <a:p>
            <a:pPr algn="just"/>
            <a:endParaRPr lang="it-IT" dirty="0"/>
          </a:p>
          <a:p>
            <a:pPr algn="just"/>
            <a:endParaRPr lang="it-IT" dirty="0"/>
          </a:p>
          <a:p>
            <a:pPr algn="just"/>
            <a:endParaRPr lang="it-IT" dirty="0"/>
          </a:p>
          <a:p>
            <a:endParaRPr lang="it-IT" dirty="0"/>
          </a:p>
        </p:txBody>
      </p:sp>
      <p:pic>
        <p:nvPicPr>
          <p:cNvPr id="4" name="Immagine 3">
            <a:extLst>
              <a:ext uri="{FF2B5EF4-FFF2-40B4-BE49-F238E27FC236}">
                <a16:creationId xmlns:a16="http://schemas.microsoft.com/office/drawing/2014/main" id="{2C040AA3-4C7B-407A-BB98-01081BE56BA5}"/>
              </a:ext>
            </a:extLst>
          </p:cNvPr>
          <p:cNvPicPr>
            <a:picLocks noChangeAspect="1"/>
          </p:cNvPicPr>
          <p:nvPr/>
        </p:nvPicPr>
        <p:blipFill>
          <a:blip r:embed="rId2"/>
          <a:stretch>
            <a:fillRect/>
          </a:stretch>
        </p:blipFill>
        <p:spPr>
          <a:xfrm>
            <a:off x="4267953" y="2867488"/>
            <a:ext cx="3065381" cy="3617150"/>
          </a:xfrm>
          <a:prstGeom prst="rect">
            <a:avLst/>
          </a:prstGeom>
        </p:spPr>
      </p:pic>
    </p:spTree>
    <p:extLst>
      <p:ext uri="{BB962C8B-B14F-4D97-AF65-F5344CB8AC3E}">
        <p14:creationId xmlns:p14="http://schemas.microsoft.com/office/powerpoint/2010/main" val="261201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5632311"/>
          </a:xfrm>
          <a:prstGeom prst="rect">
            <a:avLst/>
          </a:prstGeom>
          <a:noFill/>
        </p:spPr>
        <p:txBody>
          <a:bodyPr wrap="square" rtlCol="0">
            <a:spAutoFit/>
          </a:bodyPr>
          <a:lstStyle/>
          <a:p>
            <a:pPr algn="just"/>
            <a:r>
              <a:rPr lang="it-IT" dirty="0"/>
              <a:t>In questo caso, il controller del </a:t>
            </a:r>
            <a:r>
              <a:rPr lang="it-IT" dirty="0" err="1"/>
              <a:t>cobot</a:t>
            </a:r>
            <a:r>
              <a:rPr lang="it-IT" dirty="0"/>
              <a:t> è, di fatto, il classico controllore industriale, funzione che in altri impianti viene svolta dal PLC.</a:t>
            </a:r>
          </a:p>
          <a:p>
            <a:pPr algn="just"/>
            <a:endParaRPr lang="it-IT" dirty="0"/>
          </a:p>
          <a:p>
            <a:pPr algn="just"/>
            <a:r>
              <a:rPr lang="it-IT" dirty="0"/>
              <a:t>Quindi nel mondo degli automatismi industriali il PLC è uno degli attori ma non solo. Un altro attore altrettanto importante è il sistema di supervisione. Mentre il PLC comanda le utenze presenti nell’impianto e legge i dati provenienti dai vari sensori installati, </a:t>
            </a:r>
            <a:r>
              <a:rPr lang="it-IT"/>
              <a:t>il sistema </a:t>
            </a:r>
            <a:r>
              <a:rPr lang="it-IT" dirty="0"/>
              <a:t>di supervisione permette all’operatore di monitorare e controllare la macchina o l’impianto in questione. Quindi il sistema di supervisione si collega al PLC e legge i dati dai registri del PLC i quali sono aggiornati in tempo reale da ciò che arriva dal campo grazie ai sensori. Il sistema di supervisione poi presenta queste informazioni in un formato facilmente comprensibile dall’operatore.</a:t>
            </a:r>
          </a:p>
          <a:p>
            <a:pPr algn="just"/>
            <a:endParaRPr lang="it-IT" dirty="0"/>
          </a:p>
          <a:p>
            <a:pPr algn="just"/>
            <a:r>
              <a:rPr lang="it-IT" dirty="0"/>
              <a:t>Pertanto, nella slide successiva viene mostrata l’architettura di base di un classico sistema di automazione composto dal campo (processo che si sta automatizzando), dai sensori/attuatori, dal PLC, dal sistema di supervisione.</a:t>
            </a:r>
          </a:p>
          <a:p>
            <a:pPr algn="just"/>
            <a:endParaRPr lang="it-IT" dirty="0"/>
          </a:p>
          <a:p>
            <a:pPr algn="just"/>
            <a:endParaRPr lang="it-IT" dirty="0"/>
          </a:p>
          <a:p>
            <a:pPr algn="just"/>
            <a:endParaRPr lang="it-IT" dirty="0"/>
          </a:p>
          <a:p>
            <a:pPr algn="just"/>
            <a:endParaRPr lang="it-IT" dirty="0"/>
          </a:p>
          <a:p>
            <a:pPr algn="just"/>
            <a:endParaRPr lang="it-IT" dirty="0"/>
          </a:p>
          <a:p>
            <a:endParaRPr lang="it-IT" dirty="0"/>
          </a:p>
        </p:txBody>
      </p:sp>
    </p:spTree>
    <p:extLst>
      <p:ext uri="{BB962C8B-B14F-4D97-AF65-F5344CB8AC3E}">
        <p14:creationId xmlns:p14="http://schemas.microsoft.com/office/powerpoint/2010/main" val="1913120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1477328"/>
          </a:xfrm>
          <a:prstGeom prst="rect">
            <a:avLst/>
          </a:prstGeom>
          <a:noFill/>
        </p:spPr>
        <p:txBody>
          <a:bodyPr wrap="square" rtlCol="0">
            <a:spAutoFit/>
          </a:bodyPr>
          <a:lstStyle/>
          <a:p>
            <a:pPr algn="just"/>
            <a:endParaRPr lang="it-IT" dirty="0"/>
          </a:p>
          <a:p>
            <a:pPr algn="just"/>
            <a:endParaRPr lang="it-IT" dirty="0"/>
          </a:p>
          <a:p>
            <a:pPr algn="just"/>
            <a:endParaRPr lang="it-IT" dirty="0"/>
          </a:p>
          <a:p>
            <a:pPr algn="just"/>
            <a:endParaRPr lang="it-IT" dirty="0"/>
          </a:p>
          <a:p>
            <a:endParaRPr lang="it-IT" dirty="0"/>
          </a:p>
        </p:txBody>
      </p:sp>
      <p:pic>
        <p:nvPicPr>
          <p:cNvPr id="4" name="Immagine 3">
            <a:extLst>
              <a:ext uri="{FF2B5EF4-FFF2-40B4-BE49-F238E27FC236}">
                <a16:creationId xmlns:a16="http://schemas.microsoft.com/office/drawing/2014/main" id="{08918214-914D-45C6-ABB7-F109DC7FA353}"/>
              </a:ext>
            </a:extLst>
          </p:cNvPr>
          <p:cNvPicPr>
            <a:picLocks noChangeAspect="1"/>
          </p:cNvPicPr>
          <p:nvPr/>
        </p:nvPicPr>
        <p:blipFill>
          <a:blip r:embed="rId2"/>
          <a:stretch>
            <a:fillRect/>
          </a:stretch>
        </p:blipFill>
        <p:spPr>
          <a:xfrm>
            <a:off x="3250031" y="1074198"/>
            <a:ext cx="5180074" cy="4778638"/>
          </a:xfrm>
          <a:prstGeom prst="rect">
            <a:avLst/>
          </a:prstGeom>
        </p:spPr>
      </p:pic>
    </p:spTree>
    <p:extLst>
      <p:ext uri="{BB962C8B-B14F-4D97-AF65-F5344CB8AC3E}">
        <p14:creationId xmlns:p14="http://schemas.microsoft.com/office/powerpoint/2010/main" val="244163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58789" y="1358283"/>
            <a:ext cx="10546672" cy="4524315"/>
          </a:xfrm>
          <a:prstGeom prst="rect">
            <a:avLst/>
          </a:prstGeom>
          <a:noFill/>
        </p:spPr>
        <p:txBody>
          <a:bodyPr wrap="square" rtlCol="0">
            <a:spAutoFit/>
          </a:bodyPr>
          <a:lstStyle/>
          <a:p>
            <a:r>
              <a:rPr lang="it-IT" dirty="0"/>
              <a:t>Si comincia questo mini-corso sull’automazione industriale con la seguente frase:</a:t>
            </a:r>
          </a:p>
          <a:p>
            <a:endParaRPr lang="it-IT" dirty="0"/>
          </a:p>
          <a:p>
            <a:r>
              <a:rPr lang="it-IT" dirty="0"/>
              <a:t>		«La potenza è nulla senza controllo»</a:t>
            </a:r>
          </a:p>
          <a:p>
            <a:endParaRPr lang="it-IT" dirty="0"/>
          </a:p>
          <a:p>
            <a:pPr algn="just"/>
            <a:r>
              <a:rPr lang="it-IT" dirty="0"/>
              <a:t>L’automazione industriale si occupa di progettare e realizzare, tramite l’utilizzo di tecnologie di varia natura (informatiche, elettroniche/elettrotecniche, meccaniche, pneumatiche), macchine o impianti (ossia sistemi complessi dove c’è una stretta interazione tra due o più singole macchine) in grado di svolgere determinati compiti o gestire in autonomia determinati processi produttivi.</a:t>
            </a:r>
          </a:p>
          <a:p>
            <a:pPr algn="just"/>
            <a:endParaRPr lang="it-IT" dirty="0"/>
          </a:p>
          <a:p>
            <a:pPr algn="just"/>
            <a:r>
              <a:rPr lang="it-IT" dirty="0"/>
              <a:t>Esempi settori di applicazione: settore automotive, settore della chimica industriale, settore siderurgico, robotica, macchine utensili, eccetera. </a:t>
            </a:r>
          </a:p>
          <a:p>
            <a:pPr algn="just"/>
            <a:endParaRPr lang="it-IT" dirty="0"/>
          </a:p>
          <a:p>
            <a:pPr algn="just"/>
            <a:r>
              <a:rPr lang="it-IT" dirty="0"/>
              <a:t>L’automatizzazione di un impianto necessita, come primo step, la conoscenza più o meno approfondita del processo industriale che si desidera automatizzare. Per esempio, se si desidera automatizzare il riempimento e lo svuotamento di un serbatoio di liquido tramite l’uso delle pompe, bisogna esattamente capire la logia di riempimento e svuotamento.</a:t>
            </a:r>
          </a:p>
        </p:txBody>
      </p:sp>
    </p:spTree>
    <p:extLst>
      <p:ext uri="{BB962C8B-B14F-4D97-AF65-F5344CB8AC3E}">
        <p14:creationId xmlns:p14="http://schemas.microsoft.com/office/powerpoint/2010/main" val="50720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6463308"/>
          </a:xfrm>
          <a:prstGeom prst="rect">
            <a:avLst/>
          </a:prstGeom>
          <a:noFill/>
        </p:spPr>
        <p:txBody>
          <a:bodyPr wrap="square" rtlCol="0">
            <a:spAutoFit/>
          </a:bodyPr>
          <a:lstStyle/>
          <a:p>
            <a:pPr algn="just"/>
            <a:r>
              <a:rPr lang="it-IT" dirty="0"/>
              <a:t>Si noti che la comunicazione tra PLC e sistema di supervisione è bidirezionale in quanto il sistema di supervisione legge i registri dal PLC, ma può anche permettere all’operatore di avviare o meno una determinata utenza. </a:t>
            </a:r>
          </a:p>
          <a:p>
            <a:pPr algn="just"/>
            <a:endParaRPr lang="it-IT" dirty="0"/>
          </a:p>
          <a:p>
            <a:pPr algn="just"/>
            <a:r>
              <a:rPr lang="it-IT" dirty="0"/>
              <a:t>Per esempio, una utenza è possibile gestirla tramite la logica implementata nel PLC, e quindi aprire una valvola quando ci sono le condizioni necessarie, ma è anche possibile bypassare la logica implementativa del PLC e decidere di gestire manualmente tale utenza. Questo tipo di controllo manuale può essere fatto proprio tramite il supervisore.</a:t>
            </a:r>
          </a:p>
          <a:p>
            <a:pPr algn="just"/>
            <a:endParaRPr lang="it-IT" dirty="0"/>
          </a:p>
          <a:p>
            <a:pPr algn="just"/>
            <a:r>
              <a:rPr lang="it-IT" dirty="0"/>
              <a:t>Inoltre, sempre grazie al supervisore, è possibile monitorare lo stato dell’impianto, visualizzando in tempo reale le variabili di processo. </a:t>
            </a:r>
          </a:p>
          <a:p>
            <a:pPr algn="just"/>
            <a:endParaRPr lang="it-IT" dirty="0"/>
          </a:p>
          <a:p>
            <a:pPr algn="just"/>
            <a:r>
              <a:rPr lang="it-IT" dirty="0"/>
              <a:t>I sistemi </a:t>
            </a:r>
            <a:r>
              <a:rPr lang="it-IT" b="1" dirty="0"/>
              <a:t>SCADA (</a:t>
            </a:r>
            <a:r>
              <a:rPr lang="en-US" b="1" i="0" dirty="0">
                <a:solidFill>
                  <a:srgbClr val="444444"/>
                </a:solidFill>
                <a:effectLst/>
                <a:latin typeface="Open Sans" panose="020B0606030504020204" pitchFamily="34" charset="0"/>
              </a:rPr>
              <a:t>Supervisory Control and Data Acquisition) </a:t>
            </a:r>
            <a:r>
              <a:rPr lang="en-US" dirty="0" err="1">
                <a:solidFill>
                  <a:srgbClr val="444444"/>
                </a:solidFill>
              </a:rPr>
              <a:t>servono</a:t>
            </a:r>
            <a:r>
              <a:rPr lang="en-US" dirty="0">
                <a:solidFill>
                  <a:srgbClr val="444444"/>
                </a:solidFill>
              </a:rPr>
              <a:t> proprio a </a:t>
            </a:r>
            <a:r>
              <a:rPr lang="en-US" dirty="0" err="1">
                <a:solidFill>
                  <a:srgbClr val="444444"/>
                </a:solidFill>
              </a:rPr>
              <a:t>monitorare</a:t>
            </a:r>
            <a:r>
              <a:rPr lang="en-US" dirty="0">
                <a:solidFill>
                  <a:srgbClr val="444444"/>
                </a:solidFill>
              </a:rPr>
              <a:t> un </a:t>
            </a:r>
            <a:r>
              <a:rPr lang="en-US" dirty="0" err="1">
                <a:solidFill>
                  <a:srgbClr val="444444"/>
                </a:solidFill>
              </a:rPr>
              <a:t>impianto</a:t>
            </a:r>
            <a:r>
              <a:rPr lang="en-US" dirty="0">
                <a:solidFill>
                  <a:srgbClr val="444444"/>
                </a:solidFill>
              </a:rPr>
              <a:t>. Uno SCADA </a:t>
            </a:r>
            <a:r>
              <a:rPr lang="en-US" dirty="0" err="1">
                <a:solidFill>
                  <a:srgbClr val="444444"/>
                </a:solidFill>
              </a:rPr>
              <a:t>solitamente</a:t>
            </a:r>
            <a:r>
              <a:rPr lang="en-US" dirty="0">
                <a:solidFill>
                  <a:srgbClr val="444444"/>
                </a:solidFill>
              </a:rPr>
              <a:t> </a:t>
            </a:r>
            <a:r>
              <a:rPr lang="en-US" dirty="0" err="1">
                <a:solidFill>
                  <a:srgbClr val="444444"/>
                </a:solidFill>
              </a:rPr>
              <a:t>viene</a:t>
            </a:r>
            <a:r>
              <a:rPr lang="en-US" dirty="0">
                <a:solidFill>
                  <a:srgbClr val="444444"/>
                </a:solidFill>
              </a:rPr>
              <a:t> </a:t>
            </a:r>
            <a:r>
              <a:rPr lang="en-US" dirty="0" err="1">
                <a:solidFill>
                  <a:srgbClr val="444444"/>
                </a:solidFill>
              </a:rPr>
              <a:t>installato</a:t>
            </a:r>
            <a:r>
              <a:rPr lang="en-US" dirty="0">
                <a:solidFill>
                  <a:srgbClr val="444444"/>
                </a:solidFill>
              </a:rPr>
              <a:t> </a:t>
            </a:r>
            <a:r>
              <a:rPr lang="en-US" dirty="0" err="1">
                <a:solidFill>
                  <a:srgbClr val="444444"/>
                </a:solidFill>
              </a:rPr>
              <a:t>su</a:t>
            </a:r>
            <a:r>
              <a:rPr lang="en-US" dirty="0">
                <a:solidFill>
                  <a:srgbClr val="444444"/>
                </a:solidFill>
              </a:rPr>
              <a:t> un personal PC del </a:t>
            </a:r>
            <a:r>
              <a:rPr lang="en-US" dirty="0" err="1">
                <a:solidFill>
                  <a:srgbClr val="444444"/>
                </a:solidFill>
              </a:rPr>
              <a:t>cliente</a:t>
            </a:r>
            <a:r>
              <a:rPr lang="en-US" dirty="0">
                <a:solidFill>
                  <a:srgbClr val="444444"/>
                </a:solidFill>
              </a:rPr>
              <a:t> e via </a:t>
            </a:r>
            <a:r>
              <a:rPr lang="en-US" dirty="0" err="1">
                <a:solidFill>
                  <a:srgbClr val="444444"/>
                </a:solidFill>
              </a:rPr>
              <a:t>cavo</a:t>
            </a:r>
            <a:r>
              <a:rPr lang="en-US" dirty="0">
                <a:solidFill>
                  <a:srgbClr val="444444"/>
                </a:solidFill>
              </a:rPr>
              <a:t> di rete o via wireless </a:t>
            </a:r>
            <a:r>
              <a:rPr lang="en-US" dirty="0" err="1">
                <a:solidFill>
                  <a:srgbClr val="444444"/>
                </a:solidFill>
              </a:rPr>
              <a:t>comunica</a:t>
            </a:r>
            <a:r>
              <a:rPr lang="en-US" dirty="0">
                <a:solidFill>
                  <a:srgbClr val="444444"/>
                </a:solidFill>
              </a:rPr>
              <a:t> con </a:t>
            </a:r>
            <a:r>
              <a:rPr lang="en-US" dirty="0" err="1">
                <a:solidFill>
                  <a:srgbClr val="444444"/>
                </a:solidFill>
              </a:rPr>
              <a:t>il</a:t>
            </a:r>
            <a:r>
              <a:rPr lang="en-US" dirty="0">
                <a:solidFill>
                  <a:srgbClr val="444444"/>
                </a:solidFill>
              </a:rPr>
              <a:t> PLC. </a:t>
            </a:r>
            <a:r>
              <a:rPr lang="en-US" dirty="0" err="1">
                <a:solidFill>
                  <a:srgbClr val="444444"/>
                </a:solidFill>
              </a:rPr>
              <a:t>Molti</a:t>
            </a:r>
            <a:r>
              <a:rPr lang="en-US" dirty="0">
                <a:solidFill>
                  <a:srgbClr val="444444"/>
                </a:solidFill>
              </a:rPr>
              <a:t> </a:t>
            </a:r>
            <a:r>
              <a:rPr lang="en-US" dirty="0" err="1">
                <a:solidFill>
                  <a:srgbClr val="444444"/>
                </a:solidFill>
              </a:rPr>
              <a:t>sono</a:t>
            </a:r>
            <a:r>
              <a:rPr lang="en-US" dirty="0">
                <a:solidFill>
                  <a:srgbClr val="444444"/>
                </a:solidFill>
              </a:rPr>
              <a:t> i </a:t>
            </a:r>
            <a:r>
              <a:rPr lang="en-US" dirty="0" err="1">
                <a:solidFill>
                  <a:srgbClr val="444444"/>
                </a:solidFill>
              </a:rPr>
              <a:t>produttori</a:t>
            </a:r>
            <a:r>
              <a:rPr lang="en-US" dirty="0">
                <a:solidFill>
                  <a:srgbClr val="444444"/>
                </a:solidFill>
              </a:rPr>
              <a:t> di SCADA. </a:t>
            </a:r>
            <a:r>
              <a:rPr lang="en-US" dirty="0" err="1">
                <a:solidFill>
                  <a:srgbClr val="444444"/>
                </a:solidFill>
              </a:rPr>
              <a:t>Alcuni</a:t>
            </a:r>
            <a:r>
              <a:rPr lang="en-US" dirty="0">
                <a:solidFill>
                  <a:srgbClr val="444444"/>
                </a:solidFill>
              </a:rPr>
              <a:t> </a:t>
            </a:r>
            <a:r>
              <a:rPr lang="en-US" dirty="0" err="1">
                <a:solidFill>
                  <a:srgbClr val="444444"/>
                </a:solidFill>
              </a:rPr>
              <a:t>noti</a:t>
            </a:r>
            <a:r>
              <a:rPr lang="en-US" dirty="0">
                <a:solidFill>
                  <a:srgbClr val="444444"/>
                </a:solidFill>
              </a:rPr>
              <a:t> </a:t>
            </a:r>
            <a:r>
              <a:rPr lang="en-US" dirty="0" err="1">
                <a:solidFill>
                  <a:srgbClr val="444444"/>
                </a:solidFill>
              </a:rPr>
              <a:t>sono</a:t>
            </a:r>
            <a:r>
              <a:rPr lang="en-US" dirty="0">
                <a:solidFill>
                  <a:srgbClr val="444444"/>
                </a:solidFill>
              </a:rPr>
              <a:t>:</a:t>
            </a:r>
          </a:p>
          <a:p>
            <a:pPr algn="just"/>
            <a:endParaRPr lang="it-IT" dirty="0"/>
          </a:p>
          <a:p>
            <a:pPr marL="285750" indent="-285750" algn="just">
              <a:buFont typeface="Arial" panose="020B0604020202020204" pitchFamily="34" charset="0"/>
              <a:buChar char="•"/>
            </a:pPr>
            <a:r>
              <a:rPr lang="it-IT" b="1" dirty="0" err="1"/>
              <a:t>Movicon</a:t>
            </a:r>
            <a:r>
              <a:rPr lang="it-IT" dirty="0"/>
              <a:t> della ditta italiana </a:t>
            </a:r>
            <a:r>
              <a:rPr lang="it-IT" b="1" dirty="0" err="1"/>
              <a:t>Progea</a:t>
            </a:r>
            <a:r>
              <a:rPr lang="it-IT" b="1" dirty="0"/>
              <a:t> SRL</a:t>
            </a:r>
          </a:p>
          <a:p>
            <a:pPr marL="285750" indent="-285750" algn="just">
              <a:buFont typeface="Arial" panose="020B0604020202020204" pitchFamily="34" charset="0"/>
              <a:buChar char="•"/>
            </a:pPr>
            <a:r>
              <a:rPr lang="it-IT" b="1" dirty="0" err="1"/>
              <a:t>Intouch</a:t>
            </a:r>
            <a:r>
              <a:rPr lang="it-IT" b="1" dirty="0"/>
              <a:t> </a:t>
            </a:r>
            <a:r>
              <a:rPr lang="it-IT" b="1" dirty="0" err="1"/>
              <a:t>wonderware</a:t>
            </a:r>
            <a:endParaRPr lang="it-IT" b="1" dirty="0"/>
          </a:p>
          <a:p>
            <a:pPr marL="285750" indent="-285750" algn="just">
              <a:buFont typeface="Arial" panose="020B0604020202020204" pitchFamily="34" charset="0"/>
              <a:buChar char="•"/>
            </a:pPr>
            <a:r>
              <a:rPr lang="it-IT" b="1" dirty="0" err="1"/>
              <a:t>WinCC</a:t>
            </a:r>
            <a:endParaRPr lang="it-IT" b="1" dirty="0"/>
          </a:p>
          <a:p>
            <a:pPr algn="just"/>
            <a:endParaRPr lang="it-IT" dirty="0"/>
          </a:p>
          <a:p>
            <a:pPr algn="just"/>
            <a:endParaRPr lang="it-IT" dirty="0"/>
          </a:p>
          <a:p>
            <a:pPr algn="just"/>
            <a:endParaRPr lang="it-IT" dirty="0"/>
          </a:p>
          <a:p>
            <a:endParaRPr lang="it-IT" dirty="0"/>
          </a:p>
        </p:txBody>
      </p:sp>
    </p:spTree>
    <p:extLst>
      <p:ext uri="{BB962C8B-B14F-4D97-AF65-F5344CB8AC3E}">
        <p14:creationId xmlns:p14="http://schemas.microsoft.com/office/powerpoint/2010/main" val="131344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6186309"/>
          </a:xfrm>
          <a:prstGeom prst="rect">
            <a:avLst/>
          </a:prstGeom>
          <a:noFill/>
        </p:spPr>
        <p:txBody>
          <a:bodyPr wrap="square" rtlCol="0">
            <a:spAutoFit/>
          </a:bodyPr>
          <a:lstStyle/>
          <a:p>
            <a:pPr algn="just"/>
            <a:r>
              <a:rPr lang="it-IT" dirty="0"/>
              <a:t>Una volta acquistati questi software (ambiente di sviluppo di sistemi </a:t>
            </a:r>
            <a:r>
              <a:rPr lang="it-IT" b="1" dirty="0"/>
              <a:t>HMI (Human Machine Interface)</a:t>
            </a:r>
            <a:r>
              <a:rPr lang="it-IT" dirty="0"/>
              <a:t> o anche di sistemi di supervisione) è possibile sviluppare l’applicativo di supervisione. Solitamente l’applicativo di supervisione è composto da tante pagine chiamate </a:t>
            </a:r>
            <a:r>
              <a:rPr lang="it-IT" b="1" dirty="0"/>
              <a:t>sinottici</a:t>
            </a:r>
            <a:r>
              <a:rPr lang="it-IT" dirty="0"/>
              <a:t>. Pertanto si avrà il sinottico principale (home page) che mostra lo schema di massima della macchina/impianto che si vuole monitorare, un sinottico degli allarmi, e vari sinottici con la gestione particolare dei vari particolari di impianto. </a:t>
            </a:r>
          </a:p>
          <a:p>
            <a:pPr algn="just"/>
            <a:endParaRPr lang="it-IT" b="1" dirty="0"/>
          </a:p>
          <a:p>
            <a:pPr algn="just"/>
            <a:r>
              <a:rPr lang="it-IT" dirty="0"/>
              <a:t>Per esempio, il sinottico (pagina) mostrata di seguito illustra lo schema di funzionamento di un sistema di trattamento aria (U.T.A=Unità di Trattamento Aria). E’ possibile cliccare su ogni utenza (compressore, pompe,…) e visualizzare delle popup in cui è possibile vedere lo stato di funzionamento, spegnere o accendere l’unità.  </a:t>
            </a:r>
          </a:p>
          <a:p>
            <a:pPr algn="just"/>
            <a:endParaRPr lang="it-IT" dirty="0"/>
          </a:p>
          <a:p>
            <a:pPr algn="just"/>
            <a:r>
              <a:rPr lang="it-IT" dirty="0"/>
              <a:t>Solitamente lo sviluppo di un sistema SCADA si compone di:</a:t>
            </a:r>
          </a:p>
          <a:p>
            <a:pPr algn="just"/>
            <a:endParaRPr lang="it-IT" dirty="0"/>
          </a:p>
          <a:p>
            <a:pPr marL="285750" indent="-285750" algn="just">
              <a:buFont typeface="Arial" panose="020B0604020202020204" pitchFamily="34" charset="0"/>
              <a:buChar char="•"/>
            </a:pPr>
            <a:r>
              <a:rPr lang="it-IT" dirty="0"/>
              <a:t>Sviluppo dei sinottici (quindi creazione schema grafico di impianto) facendo uso della lista dei simboli grafici (</a:t>
            </a:r>
            <a:r>
              <a:rPr lang="it-IT" b="1" dirty="0"/>
              <a:t>Symbol </a:t>
            </a:r>
            <a:r>
              <a:rPr lang="it-IT" b="1" dirty="0" err="1"/>
              <a:t>Factory</a:t>
            </a:r>
            <a:r>
              <a:rPr lang="it-IT" dirty="0"/>
              <a:t>)</a:t>
            </a:r>
          </a:p>
          <a:p>
            <a:pPr marL="285750" indent="-285750" algn="just">
              <a:buFont typeface="Arial" panose="020B0604020202020204" pitchFamily="34" charset="0"/>
              <a:buChar char="•"/>
            </a:pPr>
            <a:r>
              <a:rPr lang="it-IT" dirty="0"/>
              <a:t>Eventuale sviluppo degli script di integrazione delle logiche dietro al sistema di supervisione (tramite linguaggi di alto livello come VB :NET, </a:t>
            </a:r>
            <a:r>
              <a:rPr lang="it-IT" dirty="0" err="1"/>
              <a:t>Javascript</a:t>
            </a:r>
            <a:r>
              <a:rPr lang="it-IT" dirty="0"/>
              <a:t>,…).</a:t>
            </a:r>
          </a:p>
          <a:p>
            <a:pPr algn="just"/>
            <a:endParaRPr lang="it-IT" dirty="0"/>
          </a:p>
          <a:p>
            <a:pPr algn="just"/>
            <a:endParaRPr lang="it-IT" dirty="0"/>
          </a:p>
          <a:p>
            <a:pPr algn="just"/>
            <a:endParaRPr lang="it-IT" dirty="0"/>
          </a:p>
          <a:p>
            <a:endParaRPr lang="it-IT" dirty="0"/>
          </a:p>
        </p:txBody>
      </p:sp>
    </p:spTree>
    <p:extLst>
      <p:ext uri="{BB962C8B-B14F-4D97-AF65-F5344CB8AC3E}">
        <p14:creationId xmlns:p14="http://schemas.microsoft.com/office/powerpoint/2010/main" val="2957591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6BE421-2222-41E8-B7EC-B4D8FFF20B8F}"/>
              </a:ext>
            </a:extLst>
          </p:cNvPr>
          <p:cNvSpPr>
            <a:spLocks noGrp="1"/>
          </p:cNvSpPr>
          <p:nvPr>
            <p:ph type="title"/>
          </p:nvPr>
        </p:nvSpPr>
        <p:spPr/>
        <p:txBody>
          <a:bodyPr/>
          <a:lstStyle/>
          <a:p>
            <a:r>
              <a:rPr lang="it-IT" dirty="0"/>
              <a:t>L’automazione industriale</a:t>
            </a:r>
          </a:p>
        </p:txBody>
      </p:sp>
      <p:pic>
        <p:nvPicPr>
          <p:cNvPr id="5" name="Immagine 4">
            <a:extLst>
              <a:ext uri="{FF2B5EF4-FFF2-40B4-BE49-F238E27FC236}">
                <a16:creationId xmlns:a16="http://schemas.microsoft.com/office/drawing/2014/main" id="{3CAFCC59-7EC0-44B3-81D7-0FB08624F89B}"/>
              </a:ext>
            </a:extLst>
          </p:cNvPr>
          <p:cNvPicPr>
            <a:picLocks noChangeAspect="1"/>
          </p:cNvPicPr>
          <p:nvPr/>
        </p:nvPicPr>
        <p:blipFill>
          <a:blip r:embed="rId2"/>
          <a:stretch>
            <a:fillRect/>
          </a:stretch>
        </p:blipFill>
        <p:spPr>
          <a:xfrm>
            <a:off x="2367697" y="1409271"/>
            <a:ext cx="7456606" cy="4723605"/>
          </a:xfrm>
          <a:prstGeom prst="rect">
            <a:avLst/>
          </a:prstGeom>
        </p:spPr>
      </p:pic>
    </p:spTree>
    <p:extLst>
      <p:ext uri="{BB962C8B-B14F-4D97-AF65-F5344CB8AC3E}">
        <p14:creationId xmlns:p14="http://schemas.microsoft.com/office/powerpoint/2010/main" val="106764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5355312"/>
          </a:xfrm>
          <a:prstGeom prst="rect">
            <a:avLst/>
          </a:prstGeom>
          <a:noFill/>
        </p:spPr>
        <p:txBody>
          <a:bodyPr wrap="square" rtlCol="0">
            <a:spAutoFit/>
          </a:bodyPr>
          <a:lstStyle/>
          <a:p>
            <a:pPr algn="just"/>
            <a:r>
              <a:rPr lang="it-IT" dirty="0"/>
              <a:t>Alcuni produttori di PLC:</a:t>
            </a:r>
          </a:p>
          <a:p>
            <a:pPr algn="just"/>
            <a:endParaRPr lang="it-IT" dirty="0"/>
          </a:p>
          <a:p>
            <a:pPr marL="285750" indent="-285750" algn="just">
              <a:buFont typeface="Arial" panose="020B0604020202020204" pitchFamily="34" charset="0"/>
              <a:buChar char="•"/>
            </a:pPr>
            <a:r>
              <a:rPr lang="it-IT" b="1" dirty="0"/>
              <a:t>Siemens</a:t>
            </a:r>
            <a:r>
              <a:rPr lang="it-IT" dirty="0"/>
              <a:t> (esempio: S300, S400, 1200, 1500), programmabili con l’I.D.E (</a:t>
            </a:r>
            <a:r>
              <a:rPr lang="it-IT" dirty="0" err="1"/>
              <a:t>Integrated</a:t>
            </a:r>
            <a:r>
              <a:rPr lang="it-IT" dirty="0"/>
              <a:t> Development Environment) </a:t>
            </a:r>
            <a:r>
              <a:rPr lang="it-IT" b="1" dirty="0" err="1"/>
              <a:t>Tia</a:t>
            </a:r>
            <a:r>
              <a:rPr lang="it-IT" b="1" dirty="0"/>
              <a:t> Portal</a:t>
            </a:r>
          </a:p>
          <a:p>
            <a:pPr marL="285750" indent="-285750" algn="just">
              <a:buFont typeface="Arial" panose="020B0604020202020204" pitchFamily="34" charset="0"/>
              <a:buChar char="•"/>
            </a:pPr>
            <a:r>
              <a:rPr lang="it-IT" b="1" dirty="0"/>
              <a:t>Allen Bradley </a:t>
            </a:r>
            <a:r>
              <a:rPr lang="it-IT" dirty="0"/>
              <a:t>-&gt; programmabile con RSLogix5000</a:t>
            </a:r>
          </a:p>
          <a:p>
            <a:pPr marL="285750" indent="-285750" algn="just">
              <a:buFont typeface="Arial" panose="020B0604020202020204" pitchFamily="34" charset="0"/>
              <a:buChar char="•"/>
            </a:pPr>
            <a:r>
              <a:rPr lang="it-IT" b="1" dirty="0"/>
              <a:t>B&amp;R</a:t>
            </a:r>
            <a:r>
              <a:rPr lang="it-IT" dirty="0"/>
              <a:t> -&gt; programmabile con Automation Studio (programmazione in ANSI C)</a:t>
            </a:r>
          </a:p>
          <a:p>
            <a:pPr marL="285750" indent="-285750" algn="just">
              <a:buFont typeface="Arial" panose="020B0604020202020204" pitchFamily="34" charset="0"/>
              <a:buChar char="•"/>
            </a:pPr>
            <a:r>
              <a:rPr lang="it-IT" dirty="0"/>
              <a:t>…..</a:t>
            </a:r>
          </a:p>
          <a:p>
            <a:pPr marL="285750" indent="-285750" algn="just">
              <a:buFont typeface="Arial" panose="020B0604020202020204" pitchFamily="34" charset="0"/>
              <a:buChar char="•"/>
            </a:pPr>
            <a:endParaRPr lang="it-IT" dirty="0"/>
          </a:p>
          <a:p>
            <a:pPr algn="just"/>
            <a:r>
              <a:rPr lang="it-IT" dirty="0"/>
              <a:t>I PLC si programmano in varie modalità:</a:t>
            </a:r>
          </a:p>
          <a:p>
            <a:pPr algn="just"/>
            <a:endParaRPr lang="it-IT" dirty="0"/>
          </a:p>
          <a:p>
            <a:pPr marL="285750" indent="-285750" algn="just">
              <a:buFont typeface="Arial" panose="020B0604020202020204" pitchFamily="34" charset="0"/>
              <a:buChar char="•"/>
            </a:pPr>
            <a:r>
              <a:rPr lang="it-IT" b="1" dirty="0"/>
              <a:t>LADDER</a:t>
            </a:r>
            <a:r>
              <a:rPr lang="it-IT" dirty="0"/>
              <a:t> -&gt; programmazione grafica con simboli simili ai contatti elettrici. E’ un linguaggio utilizzato da chi si occupa di quadri elettrici (visto che il PLC si installa nel quadro elettrico chiamato anche quadro elettrico di controllo).</a:t>
            </a:r>
          </a:p>
          <a:p>
            <a:pPr marL="285750" indent="-285750" algn="just">
              <a:buFont typeface="Arial" panose="020B0604020202020204" pitchFamily="34" charset="0"/>
              <a:buChar char="•"/>
            </a:pPr>
            <a:r>
              <a:rPr lang="it-IT" b="1" dirty="0"/>
              <a:t>AWL</a:t>
            </a:r>
            <a:r>
              <a:rPr lang="it-IT" dirty="0"/>
              <a:t> -&gt; programmazione a basso livello simile </a:t>
            </a:r>
            <a:r>
              <a:rPr lang="it-IT" dirty="0" err="1"/>
              <a:t>all’assembler</a:t>
            </a:r>
            <a:endParaRPr lang="it-IT" dirty="0"/>
          </a:p>
          <a:p>
            <a:pPr marL="285750" indent="-285750" algn="just">
              <a:buFont typeface="Arial" panose="020B0604020202020204" pitchFamily="34" charset="0"/>
              <a:buChar char="•"/>
            </a:pPr>
            <a:r>
              <a:rPr lang="it-IT" b="1" dirty="0"/>
              <a:t>CODESYS</a:t>
            </a:r>
            <a:r>
              <a:rPr lang="it-IT" dirty="0"/>
              <a:t> -&gt; linguaggio più di alto livello, strutturato, simile al pascal</a:t>
            </a:r>
          </a:p>
          <a:p>
            <a:pPr algn="just"/>
            <a:endParaRPr lang="it-IT" dirty="0"/>
          </a:p>
          <a:p>
            <a:pPr algn="just"/>
            <a:endParaRPr lang="it-IT" dirty="0"/>
          </a:p>
          <a:p>
            <a:pPr algn="just"/>
            <a:endParaRPr lang="it-IT" dirty="0"/>
          </a:p>
          <a:p>
            <a:endParaRPr lang="it-IT" dirty="0"/>
          </a:p>
        </p:txBody>
      </p:sp>
    </p:spTree>
    <p:extLst>
      <p:ext uri="{BB962C8B-B14F-4D97-AF65-F5344CB8AC3E}">
        <p14:creationId xmlns:p14="http://schemas.microsoft.com/office/powerpoint/2010/main" val="201141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28D38E-0ED9-4EF9-B41C-913DFC751D67}"/>
              </a:ext>
            </a:extLst>
          </p:cNvPr>
          <p:cNvSpPr>
            <a:spLocks noGrp="1"/>
          </p:cNvSpPr>
          <p:nvPr>
            <p:ph type="title"/>
          </p:nvPr>
        </p:nvSpPr>
        <p:spPr/>
        <p:txBody>
          <a:bodyPr/>
          <a:lstStyle/>
          <a:p>
            <a:r>
              <a:rPr lang="it-IT" dirty="0"/>
              <a:t>Automazione industriale</a:t>
            </a:r>
          </a:p>
        </p:txBody>
      </p:sp>
      <p:pic>
        <p:nvPicPr>
          <p:cNvPr id="5" name="Immagine 4">
            <a:extLst>
              <a:ext uri="{FF2B5EF4-FFF2-40B4-BE49-F238E27FC236}">
                <a16:creationId xmlns:a16="http://schemas.microsoft.com/office/drawing/2014/main" id="{C9981128-A2A4-44BE-B4A5-E2249E52D6FC}"/>
              </a:ext>
            </a:extLst>
          </p:cNvPr>
          <p:cNvPicPr>
            <a:picLocks noChangeAspect="1"/>
          </p:cNvPicPr>
          <p:nvPr/>
        </p:nvPicPr>
        <p:blipFill>
          <a:blip r:embed="rId2"/>
          <a:stretch>
            <a:fillRect/>
          </a:stretch>
        </p:blipFill>
        <p:spPr>
          <a:xfrm>
            <a:off x="1635125" y="1129250"/>
            <a:ext cx="8433085" cy="4854300"/>
          </a:xfrm>
          <a:prstGeom prst="rect">
            <a:avLst/>
          </a:prstGeom>
        </p:spPr>
      </p:pic>
    </p:spTree>
    <p:extLst>
      <p:ext uri="{BB962C8B-B14F-4D97-AF65-F5344CB8AC3E}">
        <p14:creationId xmlns:p14="http://schemas.microsoft.com/office/powerpoint/2010/main" val="360715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58789" y="1358283"/>
            <a:ext cx="10546672" cy="5355312"/>
          </a:xfrm>
          <a:prstGeom prst="rect">
            <a:avLst/>
          </a:prstGeom>
          <a:noFill/>
        </p:spPr>
        <p:txBody>
          <a:bodyPr wrap="square" rtlCol="0">
            <a:spAutoFit/>
          </a:bodyPr>
          <a:lstStyle/>
          <a:p>
            <a:pPr algn="just"/>
            <a:r>
              <a:rPr lang="it-IT" dirty="0"/>
              <a:t>Come si può facilmente notare, un processo che apparentemente può sembrare semplice da gestire, di fatto si può complicare in modo tale da rendere necessaria una analisi del processo un po’ più dettagliata. L’esempio mostra un serbatoio (TANK) con una linea di carico liquidi e di scarico liquidi. Nella linea di carico liquidi è presenta una pompa di carico che genera la pressione e la portata necessaria per muovere il liquido verso il serbatoio. Sempre sulla linea di carico è presente una valvola che permette o meno il passaggio del liquido verso il serbatoio. </a:t>
            </a:r>
          </a:p>
          <a:p>
            <a:endParaRPr lang="it-IT" dirty="0"/>
          </a:p>
          <a:p>
            <a:r>
              <a:rPr lang="it-IT" dirty="0"/>
              <a:t>Analogamente la linea di scarico avrà una valvola (V02) ed una pompa di scarico liquidi verso altre destinazioni. Il serbatoio presenta anche 4 </a:t>
            </a:r>
            <a:r>
              <a:rPr lang="it-IT" b="1" dirty="0" err="1"/>
              <a:t>livellostati</a:t>
            </a:r>
            <a:r>
              <a:rPr lang="it-IT" dirty="0"/>
              <a:t> chiamati rispettivamente (secondo lo standard ISA internazionale):</a:t>
            </a:r>
          </a:p>
          <a:p>
            <a:endParaRPr lang="it-IT" dirty="0"/>
          </a:p>
          <a:p>
            <a:r>
              <a:rPr lang="it-IT" dirty="0"/>
              <a:t>LSL -&gt; Level Switch Low</a:t>
            </a:r>
          </a:p>
          <a:p>
            <a:r>
              <a:rPr lang="it-IT" dirty="0"/>
              <a:t>LSLL-&gt; Level Switch Low </a:t>
            </a:r>
            <a:r>
              <a:rPr lang="it-IT" dirty="0" err="1"/>
              <a:t>Low</a:t>
            </a:r>
            <a:endParaRPr lang="it-IT" dirty="0"/>
          </a:p>
          <a:p>
            <a:r>
              <a:rPr lang="it-IT" dirty="0"/>
              <a:t>LSH -&gt; Level Switch High</a:t>
            </a:r>
          </a:p>
          <a:p>
            <a:r>
              <a:rPr lang="it-IT" dirty="0"/>
              <a:t>LSHH -&gt; Level Switch High </a:t>
            </a:r>
            <a:r>
              <a:rPr lang="it-IT" dirty="0" err="1"/>
              <a:t>High</a:t>
            </a:r>
            <a:endParaRPr lang="it-IT" dirty="0"/>
          </a:p>
          <a:p>
            <a:endParaRPr lang="it-IT" dirty="0"/>
          </a:p>
          <a:p>
            <a:r>
              <a:rPr lang="it-IT" dirty="0"/>
              <a:t>In poche parole, tale sensori misurano una grandezza di processo (una grandezza fisica) ossia il livello di liquido nel serbatoio e trasmettono due possibili valori: 0 oppure 1.</a:t>
            </a:r>
          </a:p>
          <a:p>
            <a:endParaRPr lang="it-IT" dirty="0"/>
          </a:p>
        </p:txBody>
      </p:sp>
    </p:spTree>
    <p:extLst>
      <p:ext uri="{BB962C8B-B14F-4D97-AF65-F5344CB8AC3E}">
        <p14:creationId xmlns:p14="http://schemas.microsoft.com/office/powerpoint/2010/main" val="355536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47565"/>
            <a:ext cx="10546672" cy="5909310"/>
          </a:xfrm>
          <a:prstGeom prst="rect">
            <a:avLst/>
          </a:prstGeom>
          <a:noFill/>
        </p:spPr>
        <p:txBody>
          <a:bodyPr wrap="square" rtlCol="0">
            <a:spAutoFit/>
          </a:bodyPr>
          <a:lstStyle/>
          <a:p>
            <a:pPr algn="just"/>
            <a:r>
              <a:rPr lang="it-IT" dirty="0"/>
              <a:t>Nel mondo della logica booleana solitamente con lo stato 0 si assegna il valore logico FALSE (FALSO), con lo stato 1 il valore logico TRUE (VERO).</a:t>
            </a:r>
          </a:p>
          <a:p>
            <a:pPr algn="just"/>
            <a:endParaRPr lang="it-IT" dirty="0"/>
          </a:p>
          <a:p>
            <a:pPr algn="just"/>
            <a:r>
              <a:rPr lang="it-IT" dirty="0"/>
              <a:t>Quindi, se il sensore LSL trasmette un valore pari a 1, allora vuol dire che il livello di liquido presente nel serbatoio è basso. Se il sensore LSLL trasmette un valore 1 (trasmissione di un segnale) allora vuol dire che il livello di liquido nel serbatoio è molto basso. Analogo discorso vale per i sensori legati all’alto ed altissimo livello.</a:t>
            </a:r>
          </a:p>
          <a:p>
            <a:pPr algn="just"/>
            <a:endParaRPr lang="it-IT" dirty="0"/>
          </a:p>
          <a:p>
            <a:pPr algn="just"/>
            <a:r>
              <a:rPr lang="it-IT" dirty="0"/>
              <a:t>Quindi, avendo a disposizione quattro sensori, un serbatoio, due valvole e due pompe la logica si può articolare nel seguente modo:</a:t>
            </a:r>
          </a:p>
          <a:p>
            <a:pPr algn="just"/>
            <a:endParaRPr lang="it-IT" dirty="0"/>
          </a:p>
          <a:p>
            <a:pPr algn="just"/>
            <a:r>
              <a:rPr lang="it-IT" dirty="0"/>
              <a:t>VARI STEP:</a:t>
            </a:r>
          </a:p>
          <a:p>
            <a:pPr marL="742950" lvl="1" indent="-285750" algn="just">
              <a:buFont typeface="Arial" panose="020B0604020202020204" pitchFamily="34" charset="0"/>
              <a:buChar char="•"/>
            </a:pPr>
            <a:r>
              <a:rPr lang="it-IT" dirty="0"/>
              <a:t>Apro valvola V01 ed avvio pompa P01 -&gt; fase di caricamento</a:t>
            </a:r>
          </a:p>
          <a:p>
            <a:pPr marL="742950" lvl="1" indent="-285750" algn="just">
              <a:buFont typeface="Arial" panose="020B0604020202020204" pitchFamily="34" charset="0"/>
              <a:buChar char="•"/>
            </a:pPr>
            <a:r>
              <a:rPr lang="it-IT" dirty="0"/>
              <a:t>Se ho raggiunto alto livello (LSH=1) -&gt; genero allarme ma non blocco fase di caricamento (allarme non bloccante)</a:t>
            </a:r>
          </a:p>
          <a:p>
            <a:pPr marL="742950" lvl="1" indent="-285750" algn="just">
              <a:buFont typeface="Arial" panose="020B0604020202020204" pitchFamily="34" charset="0"/>
              <a:buChar char="•"/>
            </a:pPr>
            <a:r>
              <a:rPr lang="it-IT" dirty="0"/>
              <a:t>Se ho raggiunto altissimo livello (LSHH=1) -&gt; allarme bloccante e quindi fermo fase di caricamento (stop della pompa e chiusura della valvola).</a:t>
            </a:r>
          </a:p>
          <a:p>
            <a:pPr marL="742950" lvl="1" indent="-285750" algn="just">
              <a:buFont typeface="Arial" panose="020B0604020202020204" pitchFamily="34" charset="0"/>
              <a:buChar char="•"/>
            </a:pPr>
            <a:r>
              <a:rPr lang="it-IT" dirty="0"/>
              <a:t>Per lo scaricamento, apro valvola V02 ed avvio pompa P02 se il livello di liquido è sopra una certa soglia</a:t>
            </a:r>
          </a:p>
          <a:p>
            <a:pPr lvl="1" algn="just"/>
            <a:endParaRPr lang="it-IT" dirty="0"/>
          </a:p>
          <a:p>
            <a:endParaRPr lang="it-IT" dirty="0"/>
          </a:p>
        </p:txBody>
      </p:sp>
    </p:spTree>
    <p:extLst>
      <p:ext uri="{BB962C8B-B14F-4D97-AF65-F5344CB8AC3E}">
        <p14:creationId xmlns:p14="http://schemas.microsoft.com/office/powerpoint/2010/main" val="123477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5078313"/>
          </a:xfrm>
          <a:prstGeom prst="rect">
            <a:avLst/>
          </a:prstGeom>
          <a:noFill/>
        </p:spPr>
        <p:txBody>
          <a:bodyPr wrap="square" rtlCol="0">
            <a:spAutoFit/>
          </a:bodyPr>
          <a:lstStyle/>
          <a:p>
            <a:pPr marL="1200150" lvl="2" indent="-285750" algn="just">
              <a:buFont typeface="Arial" panose="020B0604020202020204" pitchFamily="34" charset="0"/>
              <a:buChar char="•"/>
            </a:pPr>
            <a:r>
              <a:rPr lang="it-IT" dirty="0"/>
              <a:t>Esempio: Livello &gt; LSLL, altrimenti fermo pompa P02 e chiudo valvola V02. </a:t>
            </a:r>
          </a:p>
          <a:p>
            <a:pPr marL="1200150" lvl="2" indent="-285750" algn="just">
              <a:buFont typeface="Arial" panose="020B0604020202020204" pitchFamily="34" charset="0"/>
              <a:buChar char="•"/>
            </a:pPr>
            <a:endParaRPr lang="it-IT" dirty="0"/>
          </a:p>
          <a:p>
            <a:pPr algn="just"/>
            <a:r>
              <a:rPr lang="it-IT" dirty="0"/>
              <a:t>Solitamente una volta compresa la logica è buona cosa stendere un flow chart della logica di processo e farsela validare dal cliente in modo che ad entrambi sia chiaro ciò che si vuole automatizzare.</a:t>
            </a:r>
          </a:p>
          <a:p>
            <a:pPr algn="just"/>
            <a:endParaRPr lang="it-IT" dirty="0"/>
          </a:p>
          <a:p>
            <a:pPr algn="just"/>
            <a:r>
              <a:rPr lang="it-IT" dirty="0"/>
              <a:t>L’esempio mostra dei sensori che forniscono come uscita quello che in gergo tecnico si chiama «</a:t>
            </a:r>
            <a:r>
              <a:rPr lang="it-IT" b="1" dirty="0"/>
              <a:t>contatto pulito</a:t>
            </a:r>
            <a:r>
              <a:rPr lang="it-IT" dirty="0"/>
              <a:t>» ossia un TRUE (presenza di segnale) o un FALSE (assenza di segnale).</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endParaRPr lang="it-IT" dirty="0"/>
          </a:p>
        </p:txBody>
      </p:sp>
      <p:pic>
        <p:nvPicPr>
          <p:cNvPr id="4" name="Immagine 3">
            <a:extLst>
              <a:ext uri="{FF2B5EF4-FFF2-40B4-BE49-F238E27FC236}">
                <a16:creationId xmlns:a16="http://schemas.microsoft.com/office/drawing/2014/main" id="{188310EA-E59A-4686-8E6E-C8D1524B3B76}"/>
              </a:ext>
            </a:extLst>
          </p:cNvPr>
          <p:cNvPicPr>
            <a:picLocks noChangeAspect="1"/>
          </p:cNvPicPr>
          <p:nvPr/>
        </p:nvPicPr>
        <p:blipFill>
          <a:blip r:embed="rId2"/>
          <a:stretch>
            <a:fillRect/>
          </a:stretch>
        </p:blipFill>
        <p:spPr>
          <a:xfrm>
            <a:off x="4253219" y="3518540"/>
            <a:ext cx="2941798" cy="2688610"/>
          </a:xfrm>
          <a:prstGeom prst="rect">
            <a:avLst/>
          </a:prstGeom>
        </p:spPr>
      </p:pic>
    </p:spTree>
    <p:extLst>
      <p:ext uri="{BB962C8B-B14F-4D97-AF65-F5344CB8AC3E}">
        <p14:creationId xmlns:p14="http://schemas.microsoft.com/office/powerpoint/2010/main" val="15178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7848302"/>
          </a:xfrm>
          <a:prstGeom prst="rect">
            <a:avLst/>
          </a:prstGeom>
          <a:noFill/>
        </p:spPr>
        <p:txBody>
          <a:bodyPr wrap="square" rtlCol="0">
            <a:spAutoFit/>
          </a:bodyPr>
          <a:lstStyle/>
          <a:p>
            <a:pPr algn="just"/>
            <a:r>
              <a:rPr lang="it-IT" dirty="0"/>
              <a:t>Nel mondo dell’automazione industriale non esistono soltanto sensori che forniscono uscite TRUE o FALSE ma anche dei sensori che misurano e trasmettono la misurazione. Per esempio, se volessimo visualizzare a video il livello di liquido nel serbatoio avremmo bisogno non più di un </a:t>
            </a:r>
            <a:r>
              <a:rPr lang="it-IT" dirty="0" err="1"/>
              <a:t>livellostato</a:t>
            </a:r>
            <a:r>
              <a:rPr lang="it-IT" dirty="0"/>
              <a:t> ma di un vero e proprio misuratore i livello che ci invia direttamente il valore numerico. </a:t>
            </a:r>
          </a:p>
          <a:p>
            <a:pPr algn="just"/>
            <a:endParaRPr lang="it-IT" dirty="0"/>
          </a:p>
          <a:p>
            <a:pPr algn="just"/>
            <a:r>
              <a:rPr lang="it-IT" dirty="0"/>
              <a:t>In questo caso si ha a che fare con una grandezza non più booleana ma analogica. Nel mondo dell’automazione industriale un segnale analogico si trasmette secondo due standard:</a:t>
            </a:r>
          </a:p>
          <a:p>
            <a:pPr algn="just"/>
            <a:endParaRPr lang="it-IT" dirty="0"/>
          </a:p>
          <a:p>
            <a:pPr marL="285750" indent="-285750" algn="just">
              <a:buFont typeface="Arial" panose="020B0604020202020204" pitchFamily="34" charset="0"/>
              <a:buChar char="•"/>
            </a:pPr>
            <a:r>
              <a:rPr lang="it-IT" dirty="0"/>
              <a:t>0-10V</a:t>
            </a:r>
          </a:p>
          <a:p>
            <a:pPr marL="285750" indent="-285750" algn="just">
              <a:buFont typeface="Arial" panose="020B0604020202020204" pitchFamily="34" charset="0"/>
              <a:buChar char="•"/>
            </a:pPr>
            <a:r>
              <a:rPr lang="it-IT" dirty="0"/>
              <a:t>4-20mA</a:t>
            </a:r>
          </a:p>
          <a:p>
            <a:pPr marL="285750" indent="-285750" algn="just">
              <a:buFont typeface="Arial" panose="020B0604020202020204" pitchFamily="34" charset="0"/>
              <a:buChar char="•"/>
            </a:pPr>
            <a:endParaRPr lang="it-IT" dirty="0"/>
          </a:p>
          <a:p>
            <a:pPr algn="just"/>
            <a:r>
              <a:rPr lang="it-IT" dirty="0"/>
              <a:t>Per esempio, un serbatoio vuoto equivarrebbe a 0V (se si sceglie il primo standard) e pieno a 10V. Pertanto, nel caso di sensori che ci devono fornire valori booleani (vero o falso) la scelta ricade su quelli che forniscono un contatto pulito. Quindi:</a:t>
            </a:r>
          </a:p>
          <a:p>
            <a:pPr algn="just"/>
            <a:endParaRPr lang="it-IT" dirty="0"/>
          </a:p>
          <a:p>
            <a:pPr algn="just"/>
            <a:r>
              <a:rPr lang="it-IT" dirty="0"/>
              <a:t>PRESSOSTATO -&gt; misura la pressione e ritorna un valore booleano</a:t>
            </a:r>
          </a:p>
          <a:p>
            <a:pPr algn="just"/>
            <a:r>
              <a:rPr lang="it-IT" dirty="0"/>
              <a:t>LIVELLO STATO -&gt; misura il livello e ritorna un valore booleano</a:t>
            </a:r>
          </a:p>
          <a:p>
            <a:pPr algn="just"/>
            <a:r>
              <a:rPr lang="it-IT" dirty="0"/>
              <a:t>TERMOSTATO -&gt; misura la temperatura e ritorna un valore booleano</a:t>
            </a:r>
          </a:p>
          <a:p>
            <a:pPr algn="just"/>
            <a:r>
              <a:rPr lang="it-IT" dirty="0"/>
              <a:t>FLUSSOSTATO -&gt; misura la portata e ritorna un valore booleano</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endParaRPr lang="it-IT" dirty="0"/>
          </a:p>
        </p:txBody>
      </p:sp>
    </p:spTree>
    <p:extLst>
      <p:ext uri="{BB962C8B-B14F-4D97-AF65-F5344CB8AC3E}">
        <p14:creationId xmlns:p14="http://schemas.microsoft.com/office/powerpoint/2010/main" val="16582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7571303"/>
          </a:xfrm>
          <a:prstGeom prst="rect">
            <a:avLst/>
          </a:prstGeom>
          <a:noFill/>
        </p:spPr>
        <p:txBody>
          <a:bodyPr wrap="square" rtlCol="0">
            <a:spAutoFit/>
          </a:bodyPr>
          <a:lstStyle/>
          <a:p>
            <a:pPr algn="just"/>
            <a:r>
              <a:rPr lang="it-IT" dirty="0"/>
              <a:t>Se invece si desidera ricevere il valore della variabile di processo interessata è necessaria passare a:</a:t>
            </a:r>
          </a:p>
          <a:p>
            <a:pPr algn="just"/>
            <a:endParaRPr lang="it-IT" dirty="0"/>
          </a:p>
          <a:p>
            <a:pPr algn="just"/>
            <a:r>
              <a:rPr lang="it-IT" dirty="0"/>
              <a:t>TERMOMETRO -&gt; restituisce il valore della temperatura letta su campo</a:t>
            </a:r>
          </a:p>
          <a:p>
            <a:pPr algn="just"/>
            <a:r>
              <a:rPr lang="it-IT" dirty="0"/>
              <a:t>LIVELLOMETRO -&gt; restituisce il valore del livello letto su campo</a:t>
            </a:r>
          </a:p>
          <a:p>
            <a:pPr algn="just"/>
            <a:r>
              <a:rPr lang="it-IT" dirty="0"/>
              <a:t>FLUSSIMETRO -&gt; restituisce la portata misurata su campo</a:t>
            </a:r>
          </a:p>
          <a:p>
            <a:pPr algn="just"/>
            <a:endParaRPr lang="it-IT" dirty="0"/>
          </a:p>
          <a:p>
            <a:pPr algn="just"/>
            <a:r>
              <a:rPr lang="it-IT" dirty="0"/>
              <a:t>Tutti questi dati che provengono dall’impianto e che vengono letti dai sensori vengono raccolti da un controllore industriale chiamato </a:t>
            </a:r>
            <a:r>
              <a:rPr lang="it-IT" b="1" dirty="0"/>
              <a:t>PLC (</a:t>
            </a:r>
            <a:r>
              <a:rPr lang="it-IT" b="1" dirty="0" err="1"/>
              <a:t>Programmable</a:t>
            </a:r>
            <a:r>
              <a:rPr lang="it-IT" b="1" dirty="0"/>
              <a:t> </a:t>
            </a:r>
            <a:r>
              <a:rPr lang="it-IT" b="1" dirty="0" err="1"/>
              <a:t>Logic</a:t>
            </a:r>
            <a:r>
              <a:rPr lang="it-IT" b="1" dirty="0"/>
              <a:t> Controller) </a:t>
            </a:r>
            <a:r>
              <a:rPr lang="it-IT" dirty="0"/>
              <a:t>il quale usa questi dati per gestire la logica di automazione della macchina/impianto.</a:t>
            </a:r>
          </a:p>
          <a:p>
            <a:pPr algn="just"/>
            <a:endParaRPr lang="it-IT" dirty="0"/>
          </a:p>
          <a:p>
            <a:pPr algn="just"/>
            <a:r>
              <a:rPr lang="it-IT" dirty="0"/>
              <a:t>IL PLC è il cervello di un impianto di automazione industriale. E’ un controllore industriale a logica programmabile che ciclicamente legge gli input che arrivano dal campo (impianto o macchina) effettua delle elaborazioni in base alla logica dell’impianto che si vuole elaborare, e produce delle uscite verso l’impianto. Nell’esempio precedente:</a:t>
            </a:r>
          </a:p>
          <a:p>
            <a:pPr algn="just"/>
            <a:endParaRPr lang="it-IT" dirty="0"/>
          </a:p>
          <a:p>
            <a:pPr marL="742950" lvl="1" indent="-285750" algn="just">
              <a:buFont typeface="Arial" panose="020B0604020202020204" pitchFamily="34" charset="0"/>
              <a:buChar char="•"/>
            </a:pPr>
            <a:r>
              <a:rPr lang="it-IT" dirty="0"/>
              <a:t>Il PLC legge un segnale proveniente dal </a:t>
            </a:r>
            <a:r>
              <a:rPr lang="it-IT" dirty="0" err="1"/>
              <a:t>livellostato</a:t>
            </a:r>
            <a:r>
              <a:rPr lang="it-IT" dirty="0"/>
              <a:t> LSHH -&gt; ferma la pompa P01 e chiude la valvola V01</a:t>
            </a:r>
          </a:p>
          <a:p>
            <a:pPr algn="just"/>
            <a:endParaRPr lang="it-IT" dirty="0"/>
          </a:p>
          <a:p>
            <a:pPr algn="just"/>
            <a:r>
              <a:rPr lang="it-IT" dirty="0"/>
              <a:t>Quindi il PLC legge dai sensori delle informazioni sotto forma di segnali elettrici, li elabora ed invia segnali elettrici per avviare o fermare le </a:t>
            </a:r>
            <a:r>
              <a:rPr lang="it-IT" b="1" dirty="0"/>
              <a:t>utenze</a:t>
            </a:r>
            <a:r>
              <a:rPr lang="it-IT" dirty="0"/>
              <a:t> (valvole, pompe, motori vari, eccetera). </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endParaRPr lang="it-IT" dirty="0"/>
          </a:p>
        </p:txBody>
      </p:sp>
    </p:spTree>
    <p:extLst>
      <p:ext uri="{BB962C8B-B14F-4D97-AF65-F5344CB8AC3E}">
        <p14:creationId xmlns:p14="http://schemas.microsoft.com/office/powerpoint/2010/main" val="109349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6EA7-8595-45F8-AE6B-87CAB68DCE4F}"/>
              </a:ext>
            </a:extLst>
          </p:cNvPr>
          <p:cNvSpPr>
            <a:spLocks noGrp="1"/>
          </p:cNvSpPr>
          <p:nvPr>
            <p:ph type="title"/>
          </p:nvPr>
        </p:nvSpPr>
        <p:spPr/>
        <p:txBody>
          <a:bodyPr/>
          <a:lstStyle/>
          <a:p>
            <a:r>
              <a:rPr lang="it-IT" dirty="0"/>
              <a:t>L’automazione industriale</a:t>
            </a:r>
          </a:p>
        </p:txBody>
      </p:sp>
      <p:sp>
        <p:nvSpPr>
          <p:cNvPr id="6" name="CasellaDiTesto 5">
            <a:extLst>
              <a:ext uri="{FF2B5EF4-FFF2-40B4-BE49-F238E27FC236}">
                <a16:creationId xmlns:a16="http://schemas.microsoft.com/office/drawing/2014/main" id="{2DF669DF-D4AD-4798-9564-C4CF0997B2AA}"/>
              </a:ext>
            </a:extLst>
          </p:cNvPr>
          <p:cNvSpPr txBox="1"/>
          <p:nvPr/>
        </p:nvSpPr>
        <p:spPr>
          <a:xfrm>
            <a:off x="932156" y="1074198"/>
            <a:ext cx="10546672" cy="2308324"/>
          </a:xfrm>
          <a:prstGeom prst="rect">
            <a:avLst/>
          </a:prstGeom>
          <a:noFill/>
        </p:spPr>
        <p:txBody>
          <a:bodyPr wrap="square" rtlCol="0">
            <a:spAutoFit/>
          </a:bodyPr>
          <a:lstStyle/>
          <a:p>
            <a:pPr algn="just"/>
            <a:r>
              <a:rPr lang="it-IT" dirty="0"/>
              <a:t>Nell figura seguente vien mostrato un PLC Siemens 1200 (</a:t>
            </a:r>
            <a:r>
              <a:rPr lang="it-IT" dirty="0" err="1"/>
              <a:t>CPU+alimentatore</a:t>
            </a:r>
            <a:r>
              <a:rPr lang="it-IT" dirty="0"/>
              <a:t>):</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endParaRPr lang="it-IT" dirty="0"/>
          </a:p>
        </p:txBody>
      </p:sp>
      <p:pic>
        <p:nvPicPr>
          <p:cNvPr id="4" name="Immagine 3">
            <a:extLst>
              <a:ext uri="{FF2B5EF4-FFF2-40B4-BE49-F238E27FC236}">
                <a16:creationId xmlns:a16="http://schemas.microsoft.com/office/drawing/2014/main" id="{307965EF-6DBB-4F89-AAD1-C55F3283C443}"/>
              </a:ext>
            </a:extLst>
          </p:cNvPr>
          <p:cNvPicPr>
            <a:picLocks noChangeAspect="1"/>
          </p:cNvPicPr>
          <p:nvPr/>
        </p:nvPicPr>
        <p:blipFill>
          <a:blip r:embed="rId2"/>
          <a:stretch>
            <a:fillRect/>
          </a:stretch>
        </p:blipFill>
        <p:spPr>
          <a:xfrm>
            <a:off x="2831978" y="1826405"/>
            <a:ext cx="4583070" cy="4070163"/>
          </a:xfrm>
          <a:prstGeom prst="rect">
            <a:avLst/>
          </a:prstGeom>
        </p:spPr>
      </p:pic>
    </p:spTree>
    <p:extLst>
      <p:ext uri="{BB962C8B-B14F-4D97-AF65-F5344CB8AC3E}">
        <p14:creationId xmlns:p14="http://schemas.microsoft.com/office/powerpoint/2010/main" val="3955295028"/>
      </p:ext>
    </p:extLst>
  </p:cSld>
  <p:clrMapOvr>
    <a:masterClrMapping/>
  </p:clrMapOvr>
</p:sld>
</file>

<file path=ppt/theme/theme1.xml><?xml version="1.0" encoding="utf-8"?>
<a:theme xmlns:a="http://schemas.openxmlformats.org/drawingml/2006/main" name="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11994</TotalTime>
  <Words>2431</Words>
  <Application>Microsoft Office PowerPoint</Application>
  <PresentationFormat>Widescreen</PresentationFormat>
  <Paragraphs>217</Paragraphs>
  <Slides>23</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23</vt:i4>
      </vt:variant>
    </vt:vector>
  </HeadingPairs>
  <TitlesOfParts>
    <vt:vector size="26" baseType="lpstr">
      <vt:lpstr>Arial</vt:lpstr>
      <vt:lpstr>Open Sans</vt:lpstr>
      <vt:lpstr>Office Theme</vt:lpstr>
      <vt:lpstr>Appunti di automazione industriale</vt:lpstr>
      <vt:lpstr>L’automazione industriale</vt:lpstr>
      <vt:lpstr>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lpstr>L’automazione industriale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revision>80</cp:revision>
  <dcterms:created xsi:type="dcterms:W3CDTF">2018-02-18T19:39:47Z</dcterms:created>
  <dcterms:modified xsi:type="dcterms:W3CDTF">2020-09-24T11:04:26Z</dcterms:modified>
</cp:coreProperties>
</file>