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31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43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48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11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32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63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1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03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33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94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0C1F-EA02-4163-A9D2-D0C1DA1A4C34}" type="datetimeFigureOut">
              <a:rPr lang="it-IT" smtClean="0"/>
              <a:t>03/08/2016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916E-DD14-4694-9C8D-141634FCC4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28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Sviluppo applicativo mobile per lettore </a:t>
            </a:r>
            <a:r>
              <a:rPr lang="it-IT" dirty="0" err="1" smtClean="0"/>
              <a:t>barcode</a:t>
            </a:r>
            <a:r>
              <a:rPr lang="it-IT" dirty="0" smtClean="0"/>
              <a:t> </a:t>
            </a:r>
            <a:r>
              <a:rPr lang="it-IT" dirty="0" err="1" smtClean="0"/>
              <a:t>datalogic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 cura dell’Ing. </a:t>
            </a:r>
            <a:r>
              <a:rPr lang="it-IT" dirty="0" err="1" smtClean="0"/>
              <a:t>Buttolo</a:t>
            </a:r>
            <a:r>
              <a:rPr lang="it-IT" dirty="0" smtClean="0"/>
              <a:t> Marco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46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front end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1436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front end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Attenzione alle dimensioni del </a:t>
            </a:r>
            <a:r>
              <a:rPr lang="it-IT" dirty="0" err="1" smtClean="0"/>
              <a:t>form</a:t>
            </a:r>
            <a:r>
              <a:rPr lang="it-IT" dirty="0" smtClean="0"/>
              <a:t>. Il dispositivo su cui è stato fatto l’esperimento (</a:t>
            </a:r>
            <a:r>
              <a:rPr lang="it-IT" dirty="0" err="1" smtClean="0"/>
              <a:t>datalogic</a:t>
            </a:r>
            <a:r>
              <a:rPr lang="it-IT" dirty="0" smtClean="0"/>
              <a:t> </a:t>
            </a:r>
            <a:r>
              <a:rPr lang="it-IT" dirty="0" err="1" smtClean="0"/>
              <a:t>Memor</a:t>
            </a:r>
            <a:r>
              <a:rPr lang="it-IT" dirty="0" smtClean="0"/>
              <a:t> X3) ha un display piccolo e pertanto è buona regola ottimizzare gli </a:t>
            </a:r>
            <a:r>
              <a:rPr lang="it-IT" dirty="0" err="1" smtClean="0"/>
              <a:t>ogetti</a:t>
            </a:r>
            <a:r>
              <a:rPr lang="it-IT" dirty="0" smtClean="0"/>
              <a:t> grafici sia come quantità sia come disposizione e dimensione.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43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Configurazione dispositivo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Una volta creata la maschera grafica si può già provare ad eseguirla su dispositivo fisico. Connettere via cavo USB il dispositivo al PC. Entrare nel menu TOOLS -&gt; opzioni e selezionare la voce DEVICE TOOLS -&gt; DEVICE come viene mostrato di seguito: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61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Configurazione dispositivo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2199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Configurazione dispositivo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Cliccare su PROPERTIES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59" y="2348880"/>
            <a:ext cx="4933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Configurazione dispositivo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Cliccare su CONFIGURE ed inserire indirizzo IP di fabbrica: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8863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Avvio </a:t>
            </a:r>
            <a:r>
              <a:rPr lang="it-IT" dirty="0" err="1" smtClean="0"/>
              <a:t>debug</a:t>
            </a:r>
            <a:r>
              <a:rPr lang="it-IT" dirty="0" smtClean="0"/>
              <a:t> su dispositivo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Avviare il </a:t>
            </a:r>
            <a:r>
              <a:rPr lang="it-IT" dirty="0" err="1" smtClean="0"/>
              <a:t>debug</a:t>
            </a:r>
            <a:r>
              <a:rPr lang="it-IT" dirty="0" smtClean="0"/>
              <a:t> e selezionare come target Windows CE </a:t>
            </a:r>
            <a:r>
              <a:rPr lang="it-IT" dirty="0" err="1" smtClean="0"/>
              <a:t>device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708920"/>
            <a:ext cx="51625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4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Avvio </a:t>
            </a:r>
            <a:r>
              <a:rPr lang="it-IT" dirty="0" err="1" smtClean="0"/>
              <a:t>debug</a:t>
            </a:r>
            <a:r>
              <a:rPr lang="it-IT" dirty="0" smtClean="0"/>
              <a:t> su dispositivo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Cliccare su DEPLOY ed il gioco è fatto. L’applicativo verrà eseguito su dispositivo. Il seguente frammento di codice mostra come realizzare un semplice lettore di </a:t>
            </a:r>
            <a:r>
              <a:rPr lang="it-IT" dirty="0" err="1" smtClean="0"/>
              <a:t>barcode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6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Frammenti di codice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t-IT" dirty="0"/>
              <a:t>/*****************************************************************</a:t>
            </a:r>
          </a:p>
          <a:p>
            <a:r>
              <a:rPr lang="it-IT" dirty="0" smtClean="0"/>
              <a:t>* </a:t>
            </a:r>
            <a:r>
              <a:rPr lang="it-IT" dirty="0" err="1"/>
              <a:t>Name</a:t>
            </a:r>
            <a:r>
              <a:rPr lang="it-IT" dirty="0"/>
              <a:t>:                         Form1()                      </a:t>
            </a:r>
            <a:r>
              <a:rPr lang="it-IT" dirty="0" smtClean="0"/>
              <a:t>                                                               </a:t>
            </a:r>
            <a:r>
              <a:rPr lang="it-IT" dirty="0"/>
              <a:t>*</a:t>
            </a:r>
          </a:p>
          <a:p>
            <a:r>
              <a:rPr lang="en-US" dirty="0" smtClean="0"/>
              <a:t>* </a:t>
            </a:r>
            <a:r>
              <a:rPr lang="en-US" dirty="0"/>
              <a:t>Target:                       Constructor of the class        </a:t>
            </a:r>
            <a:r>
              <a:rPr lang="en-US" dirty="0" smtClean="0"/>
              <a:t>                                                   *</a:t>
            </a:r>
            <a:endParaRPr lang="en-US" dirty="0"/>
          </a:p>
          <a:p>
            <a:r>
              <a:rPr lang="it-IT" dirty="0" smtClean="0"/>
              <a:t>* </a:t>
            </a:r>
            <a:r>
              <a:rPr lang="it-IT" dirty="0"/>
              <a:t>Input </a:t>
            </a:r>
            <a:r>
              <a:rPr lang="it-IT" dirty="0" err="1"/>
              <a:t>parameters</a:t>
            </a:r>
            <a:r>
              <a:rPr lang="it-IT" dirty="0"/>
              <a:t>:             </a:t>
            </a:r>
            <a:r>
              <a:rPr lang="it-IT" dirty="0" err="1"/>
              <a:t>Nothing</a:t>
            </a:r>
            <a:r>
              <a:rPr lang="it-IT" dirty="0"/>
              <a:t>                         </a:t>
            </a:r>
            <a:r>
              <a:rPr lang="it-IT" dirty="0" smtClean="0"/>
              <a:t>                                                    *</a:t>
            </a:r>
            <a:endParaRPr lang="it-IT" dirty="0"/>
          </a:p>
          <a:p>
            <a:r>
              <a:rPr lang="it-IT" dirty="0" smtClean="0"/>
              <a:t>* </a:t>
            </a:r>
            <a:r>
              <a:rPr lang="it-IT" dirty="0"/>
              <a:t>Output </a:t>
            </a:r>
            <a:r>
              <a:rPr lang="it-IT" dirty="0" err="1"/>
              <a:t>parameters</a:t>
            </a:r>
            <a:r>
              <a:rPr lang="it-IT" dirty="0"/>
              <a:t>:            </a:t>
            </a:r>
            <a:r>
              <a:rPr lang="it-IT" dirty="0" err="1"/>
              <a:t>Nothing</a:t>
            </a:r>
            <a:r>
              <a:rPr lang="it-IT" dirty="0"/>
              <a:t>.                        </a:t>
            </a:r>
            <a:r>
              <a:rPr lang="it-IT" dirty="0" smtClean="0"/>
              <a:t>                                                  *</a:t>
            </a:r>
            <a:endParaRPr lang="it-IT" dirty="0"/>
          </a:p>
          <a:p>
            <a:r>
              <a:rPr lang="it-IT" dirty="0" smtClean="0"/>
              <a:t> </a:t>
            </a:r>
            <a:r>
              <a:rPr lang="it-IT" dirty="0"/>
              <a:t>****************************************************************/</a:t>
            </a:r>
          </a:p>
          <a:p>
            <a:r>
              <a:rPr lang="it-IT" dirty="0" smtClean="0"/>
              <a:t> </a:t>
            </a:r>
            <a:r>
              <a:rPr lang="it-IT" dirty="0"/>
              <a:t>public Form1()</a:t>
            </a:r>
          </a:p>
          <a:p>
            <a:r>
              <a:rPr lang="it-IT" dirty="0" smtClean="0"/>
              <a:t> </a:t>
            </a:r>
            <a:r>
              <a:rPr lang="it-IT" dirty="0"/>
              <a:t>{</a:t>
            </a:r>
          </a:p>
          <a:p>
            <a:r>
              <a:rPr lang="it-IT" dirty="0"/>
              <a:t>            </a:t>
            </a:r>
            <a:r>
              <a:rPr lang="it-IT" dirty="0" smtClean="0"/>
              <a:t>   </a:t>
            </a:r>
            <a:r>
              <a:rPr lang="it-IT" dirty="0" err="1" smtClean="0"/>
              <a:t>InitializeComponent</a:t>
            </a:r>
            <a:r>
              <a:rPr lang="it-IT" dirty="0"/>
              <a:t>();</a:t>
            </a:r>
          </a:p>
          <a:p>
            <a:r>
              <a:rPr lang="it-IT" dirty="0"/>
              <a:t>            </a:t>
            </a:r>
            <a:r>
              <a:rPr lang="it-IT" dirty="0" smtClean="0"/>
              <a:t>   laser1.GoodReadEvent </a:t>
            </a:r>
            <a:r>
              <a:rPr lang="it-IT" dirty="0"/>
              <a:t>+= new </a:t>
            </a:r>
            <a:r>
              <a:rPr lang="it-IT" dirty="0" smtClean="0"/>
              <a:t>          	</a:t>
            </a:r>
            <a:r>
              <a:rPr lang="it-IT" dirty="0" err="1" smtClean="0"/>
              <a:t>datalogic.datacapture.ScannerEngine.LaserEventHandler</a:t>
            </a:r>
            <a:r>
              <a:rPr lang="it-IT" dirty="0" smtClean="0"/>
              <a:t>(laser1_GoodReadEvent</a:t>
            </a:r>
            <a:r>
              <a:rPr lang="it-IT" dirty="0"/>
              <a:t>);</a:t>
            </a:r>
          </a:p>
          <a:p>
            <a:endParaRPr lang="it-IT" dirty="0"/>
          </a:p>
          <a:p>
            <a:r>
              <a:rPr lang="it-IT" dirty="0"/>
              <a:t>            </a:t>
            </a:r>
            <a:r>
              <a:rPr lang="it-IT" dirty="0" smtClean="0"/>
              <a:t>	</a:t>
            </a:r>
            <a:r>
              <a:rPr lang="it-IT" dirty="0" err="1" smtClean="0"/>
              <a:t>try</a:t>
            </a:r>
            <a:endParaRPr lang="it-IT" dirty="0"/>
          </a:p>
          <a:p>
            <a:r>
              <a:rPr lang="it-IT" dirty="0"/>
              <a:t>            </a:t>
            </a:r>
            <a:r>
              <a:rPr lang="it-IT" dirty="0" smtClean="0"/>
              <a:t>	{</a:t>
            </a:r>
            <a:endParaRPr lang="it-IT" dirty="0"/>
          </a:p>
          <a:p>
            <a:r>
              <a:rPr lang="it-IT" dirty="0"/>
              <a:t>              </a:t>
            </a:r>
            <a:r>
              <a:rPr lang="it-IT" dirty="0" smtClean="0"/>
              <a:t>		//</a:t>
            </a:r>
            <a:r>
              <a:rPr lang="it-IT" dirty="0"/>
              <a:t>laser1.ReleaseTrigger();</a:t>
            </a:r>
          </a:p>
          <a:p>
            <a:r>
              <a:rPr lang="it-IT" dirty="0"/>
              <a:t>              </a:t>
            </a:r>
            <a:r>
              <a:rPr lang="it-IT" dirty="0" smtClean="0"/>
              <a:t>		  </a:t>
            </a:r>
            <a:r>
              <a:rPr lang="it-IT" dirty="0"/>
              <a:t>laser1.ScannerEnabled = </a:t>
            </a:r>
            <a:r>
              <a:rPr lang="it-IT" dirty="0" err="1"/>
              <a:t>true</a:t>
            </a:r>
            <a:r>
              <a:rPr lang="it-IT" dirty="0"/>
              <a:t>;</a:t>
            </a:r>
          </a:p>
          <a:p>
            <a:r>
              <a:rPr lang="it-IT" dirty="0"/>
              <a:t>            </a:t>
            </a:r>
            <a:r>
              <a:rPr lang="it-IT" dirty="0" smtClean="0"/>
              <a:t>	}</a:t>
            </a:r>
            <a:endParaRPr lang="it-IT" dirty="0"/>
          </a:p>
          <a:p>
            <a:r>
              <a:rPr lang="it-IT" dirty="0"/>
              <a:t>            </a:t>
            </a:r>
            <a:r>
              <a:rPr lang="it-IT" dirty="0" smtClean="0"/>
              <a:t>	catch </a:t>
            </a:r>
            <a:r>
              <a:rPr lang="it-IT" dirty="0"/>
              <a:t>(</a:t>
            </a:r>
            <a:r>
              <a:rPr lang="it-IT" dirty="0" err="1"/>
              <a:t>System.Exception</a:t>
            </a:r>
            <a:r>
              <a:rPr lang="it-IT" dirty="0"/>
              <a:t> ex)</a:t>
            </a:r>
          </a:p>
          <a:p>
            <a:r>
              <a:rPr lang="it-IT" dirty="0"/>
              <a:t>            </a:t>
            </a:r>
            <a:r>
              <a:rPr lang="it-IT" dirty="0" smtClean="0"/>
              <a:t>	{</a:t>
            </a:r>
            <a:endParaRPr lang="it-IT" dirty="0"/>
          </a:p>
          <a:p>
            <a:r>
              <a:rPr lang="it-IT" dirty="0"/>
              <a:t>            </a:t>
            </a:r>
            <a:r>
              <a:rPr lang="it-IT" dirty="0" smtClean="0"/>
              <a:t>	}</a:t>
            </a:r>
            <a:endParaRPr lang="it-IT" dirty="0"/>
          </a:p>
          <a:p>
            <a:endParaRPr lang="it-IT" dirty="0"/>
          </a:p>
          <a:p>
            <a:r>
              <a:rPr lang="it-IT" dirty="0"/>
              <a:t>  </a:t>
            </a:r>
            <a:r>
              <a:rPr lang="it-IT" dirty="0" smtClean="0"/>
              <a:t>}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08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Frammenti di codice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costruttore della classe principale (Form1) inizializza l’oggetto Laser1 e gli associa il metodo (ascoltatore) che gestisce l’evento di lettura nuovo bar code.</a:t>
            </a:r>
          </a:p>
          <a:p>
            <a:r>
              <a:rPr lang="it-IT" dirty="0" smtClean="0"/>
              <a:t>Il frammento di codice seguente mostra cosa fa tale metodo: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6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Avvio </a:t>
            </a:r>
            <a:r>
              <a:rPr lang="it-IT" dirty="0" err="1" smtClean="0"/>
              <a:t>visual</a:t>
            </a:r>
            <a:r>
              <a:rPr lang="it-IT" dirty="0" smtClean="0"/>
              <a:t> studio 2008 </a:t>
            </a:r>
            <a:r>
              <a:rPr lang="it-IT" dirty="0" err="1" smtClean="0"/>
              <a:t>professional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Installarsi </a:t>
            </a:r>
            <a:r>
              <a:rPr lang="it-IT" dirty="0" err="1" smtClean="0"/>
              <a:t>visual</a:t>
            </a:r>
            <a:r>
              <a:rPr lang="it-IT" dirty="0" smtClean="0"/>
              <a:t> studio 2008 </a:t>
            </a:r>
            <a:r>
              <a:rPr lang="it-IT" dirty="0" err="1" smtClean="0"/>
              <a:t>professional</a:t>
            </a:r>
            <a:r>
              <a:rPr lang="it-IT" dirty="0" smtClean="0"/>
              <a:t> sul proprio PC.</a:t>
            </a:r>
          </a:p>
          <a:p>
            <a:r>
              <a:rPr lang="it-IT" dirty="0" smtClean="0"/>
              <a:t>Installare l’SDK (Software Development Kit) per .NET (è un archivio ZIP)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22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Frammenti di codice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300" dirty="0"/>
              <a:t>/**************************************************************************</a:t>
            </a:r>
          </a:p>
          <a:p>
            <a:r>
              <a:rPr lang="it-IT" sz="1300" dirty="0" smtClean="0"/>
              <a:t>* </a:t>
            </a:r>
            <a:r>
              <a:rPr lang="it-IT" sz="1300" dirty="0" err="1"/>
              <a:t>Name</a:t>
            </a:r>
            <a:r>
              <a:rPr lang="it-IT" sz="1300" dirty="0"/>
              <a:t>:               laser1_GoodReadEvent()                             </a:t>
            </a:r>
            <a:r>
              <a:rPr lang="it-IT" sz="1300" dirty="0" smtClean="0"/>
              <a:t>                                                        </a:t>
            </a:r>
            <a:r>
              <a:rPr lang="it-IT" sz="1300" dirty="0"/>
              <a:t>*</a:t>
            </a:r>
          </a:p>
          <a:p>
            <a:r>
              <a:rPr lang="en-US" sz="1300" dirty="0" smtClean="0"/>
              <a:t>* </a:t>
            </a:r>
            <a:r>
              <a:rPr lang="en-US" sz="1300" dirty="0"/>
              <a:t>Target:             Handle the scanner button clicked on device         </a:t>
            </a:r>
            <a:r>
              <a:rPr lang="en-US" sz="1300" dirty="0" smtClean="0"/>
              <a:t>                                           *</a:t>
            </a:r>
            <a:endParaRPr lang="en-US" sz="1300" dirty="0"/>
          </a:p>
          <a:p>
            <a:r>
              <a:rPr lang="it-IT" sz="1300" dirty="0" smtClean="0"/>
              <a:t>* </a:t>
            </a:r>
            <a:r>
              <a:rPr lang="it-IT" sz="1300" dirty="0"/>
              <a:t>Input </a:t>
            </a:r>
            <a:r>
              <a:rPr lang="it-IT" sz="1300" dirty="0" err="1"/>
              <a:t>parameters</a:t>
            </a:r>
            <a:r>
              <a:rPr lang="it-IT" sz="1300" dirty="0"/>
              <a:t>:   </a:t>
            </a:r>
            <a:r>
              <a:rPr lang="it-IT" sz="1300" dirty="0" err="1"/>
              <a:t>Nothing</a:t>
            </a:r>
            <a:r>
              <a:rPr lang="it-IT" sz="1300" dirty="0"/>
              <a:t>.                                            </a:t>
            </a:r>
            <a:r>
              <a:rPr lang="it-IT" sz="1300" dirty="0" smtClean="0"/>
              <a:t>                                                              *</a:t>
            </a:r>
            <a:endParaRPr lang="it-IT" sz="1300" dirty="0"/>
          </a:p>
          <a:p>
            <a:r>
              <a:rPr lang="it-IT" sz="1300" dirty="0" smtClean="0"/>
              <a:t>* </a:t>
            </a:r>
            <a:r>
              <a:rPr lang="it-IT" sz="1300" dirty="0"/>
              <a:t>Output </a:t>
            </a:r>
            <a:r>
              <a:rPr lang="it-IT" sz="1300" dirty="0" err="1"/>
              <a:t>parameters</a:t>
            </a:r>
            <a:r>
              <a:rPr lang="it-IT" sz="1300" dirty="0"/>
              <a:t>:  </a:t>
            </a:r>
            <a:r>
              <a:rPr lang="it-IT" sz="1300" dirty="0" err="1"/>
              <a:t>Nothing</a:t>
            </a:r>
            <a:r>
              <a:rPr lang="it-IT" sz="1300" dirty="0"/>
              <a:t>.                                            </a:t>
            </a:r>
            <a:r>
              <a:rPr lang="it-IT" sz="1300" dirty="0" smtClean="0"/>
              <a:t>                                                            *</a:t>
            </a:r>
            <a:endParaRPr lang="it-IT" sz="1300" dirty="0"/>
          </a:p>
          <a:p>
            <a:r>
              <a:rPr lang="it-IT" sz="1300" dirty="0" smtClean="0"/>
              <a:t>**************************************************************************/</a:t>
            </a:r>
            <a:endParaRPr lang="it-IT" sz="1300" dirty="0"/>
          </a:p>
          <a:p>
            <a:r>
              <a:rPr lang="it-IT" sz="1300" dirty="0" smtClean="0"/>
              <a:t>private </a:t>
            </a:r>
            <a:r>
              <a:rPr lang="it-IT" sz="1300" dirty="0" err="1"/>
              <a:t>void</a:t>
            </a:r>
            <a:r>
              <a:rPr lang="it-IT" sz="1300" dirty="0"/>
              <a:t> laser1_GoodReadEvent(</a:t>
            </a:r>
            <a:r>
              <a:rPr lang="it-IT" sz="1300" dirty="0" err="1"/>
              <a:t>datalogic.datacapture.ScannerEngine</a:t>
            </a:r>
            <a:r>
              <a:rPr lang="it-IT" sz="1300" dirty="0"/>
              <a:t> </a:t>
            </a:r>
            <a:r>
              <a:rPr lang="it-IT" sz="1300" dirty="0" err="1"/>
              <a:t>sender</a:t>
            </a:r>
            <a:r>
              <a:rPr lang="it-IT" sz="1300" dirty="0"/>
              <a:t>)</a:t>
            </a:r>
          </a:p>
          <a:p>
            <a:r>
              <a:rPr lang="it-IT" sz="1300" dirty="0" smtClean="0"/>
              <a:t>{</a:t>
            </a:r>
            <a:endParaRPr lang="it-IT" sz="1300" dirty="0"/>
          </a:p>
          <a:p>
            <a:r>
              <a:rPr lang="it-IT" sz="1300" dirty="0"/>
              <a:t>            textBox1.Text = laser1.BarcodeDataAsText;</a:t>
            </a:r>
          </a:p>
          <a:p>
            <a:r>
              <a:rPr lang="it-IT" sz="1300" dirty="0" smtClean="0"/>
              <a:t>} </a:t>
            </a:r>
            <a:endParaRPr lang="it-IT" sz="1300" dirty="0"/>
          </a:p>
          <a:p>
            <a:pPr marL="0" indent="0">
              <a:buNone/>
            </a:pPr>
            <a:r>
              <a:rPr lang="it-IT" dirty="0" smtClean="0"/>
              <a:t>In poche parole nella relativa </a:t>
            </a:r>
            <a:r>
              <a:rPr lang="it-IT" dirty="0" err="1" smtClean="0"/>
              <a:t>textBox</a:t>
            </a:r>
            <a:r>
              <a:rPr lang="it-IT" dirty="0" smtClean="0"/>
              <a:t> viene memorizzato il bar code letto (in formato testuale).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63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Deploy</a:t>
            </a:r>
            <a:r>
              <a:rPr lang="it-IT" dirty="0" smtClean="0"/>
              <a:t> soluzione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Compilare la soluzione. Creare un nuovo progetto stavolta di tipo SETUP AND DEPLOYMENT. Successivamente aggiungere il progetto creato in precedenza al progetto di </a:t>
            </a:r>
            <a:r>
              <a:rPr lang="it-IT" dirty="0" err="1" smtClean="0"/>
              <a:t>deployment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62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Deploy</a:t>
            </a:r>
            <a:r>
              <a:rPr lang="it-IT" dirty="0" smtClean="0"/>
              <a:t> soluzione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58184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Deploy</a:t>
            </a:r>
            <a:r>
              <a:rPr lang="it-IT" dirty="0" smtClean="0"/>
              <a:t> soluzione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7837"/>
            <a:ext cx="6048672" cy="43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0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Deploy</a:t>
            </a:r>
            <a:r>
              <a:rPr lang="it-IT" dirty="0" smtClean="0"/>
              <a:t> soluzione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6202"/>
            <a:ext cx="5328592" cy="436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Deploy</a:t>
            </a:r>
            <a:r>
              <a:rPr lang="it-IT" dirty="0" smtClean="0"/>
              <a:t> soluzione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36504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0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Deploy</a:t>
            </a:r>
            <a:r>
              <a:rPr lang="it-IT" dirty="0" smtClean="0"/>
              <a:t> soluzione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Compilare il progetto di </a:t>
            </a:r>
            <a:r>
              <a:rPr lang="it-IT" dirty="0" err="1" smtClean="0"/>
              <a:t>deployment</a:t>
            </a:r>
            <a:r>
              <a:rPr lang="it-IT" dirty="0" smtClean="0"/>
              <a:t>. Il risultato della compilazione sarà un file CAB. Copiare tale file nella cartella </a:t>
            </a:r>
            <a:r>
              <a:rPr lang="it-IT" dirty="0" err="1" smtClean="0"/>
              <a:t>ApplicationData</a:t>
            </a:r>
            <a:r>
              <a:rPr lang="it-IT" dirty="0" smtClean="0"/>
              <a:t> del dispositivo.</a:t>
            </a:r>
          </a:p>
          <a:p>
            <a:pPr marL="0" indent="0">
              <a:buNone/>
            </a:pPr>
            <a:r>
              <a:rPr lang="it-IT" dirty="0" smtClean="0"/>
              <a:t>Siccome tale dispositivo è connesso via </a:t>
            </a:r>
            <a:r>
              <a:rPr lang="it-IT" dirty="0" err="1" smtClean="0"/>
              <a:t>usb</a:t>
            </a:r>
            <a:r>
              <a:rPr lang="it-IT" dirty="0" smtClean="0"/>
              <a:t> sarà possibile vederlo su esplora risorse di Windows.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38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Deploy</a:t>
            </a:r>
            <a:r>
              <a:rPr lang="it-IT" dirty="0" smtClean="0"/>
              <a:t> soluzione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Sul dispositivo entrare nella cartella </a:t>
            </a:r>
            <a:r>
              <a:rPr lang="it-IT" dirty="0" err="1" smtClean="0"/>
              <a:t>MyDevice</a:t>
            </a:r>
            <a:r>
              <a:rPr lang="it-IT" dirty="0" smtClean="0"/>
              <a:t> presente su desktop, aprire la sotto cartella </a:t>
            </a:r>
            <a:r>
              <a:rPr lang="it-IT" dirty="0" err="1" smtClean="0"/>
              <a:t>ApplicationData</a:t>
            </a:r>
            <a:r>
              <a:rPr lang="it-IT" dirty="0" smtClean="0"/>
              <a:t> e cliccare due volte sul file CAB il quale avvierà l’installazione dell’applicativo precedentemente creato sul dispositivo. Il gioco è fatto. Eventualmente è consigliabile effettuare un collegamento su desktop di tale software.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47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Foto Datalogic </a:t>
            </a:r>
            <a:r>
              <a:rPr lang="it-IT" dirty="0" err="1" smtClean="0"/>
              <a:t>Memor</a:t>
            </a:r>
            <a:r>
              <a:rPr lang="it-IT" dirty="0" smtClean="0"/>
              <a:t> X3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1623415"/>
            <a:ext cx="2689299" cy="43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Installazione SDK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332978" cy="450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nuovo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Una volta installato l’SDK per Visual studio 2008, avviare il </a:t>
            </a:r>
            <a:r>
              <a:rPr lang="it-IT" dirty="0" err="1" smtClean="0"/>
              <a:t>visual</a:t>
            </a:r>
            <a:r>
              <a:rPr lang="it-IT" dirty="0" smtClean="0"/>
              <a:t> studio e creare un nuovo progetto.</a:t>
            </a:r>
          </a:p>
          <a:p>
            <a:r>
              <a:rPr lang="it-IT" dirty="0" smtClean="0"/>
              <a:t>Selezionare la voce Visual C# ed in particolare il tipo di progetto SMART DEVICE.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91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nuovo progetto</a:t>
            </a:r>
            <a:endParaRPr lang="it-IT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41" y="1600200"/>
            <a:ext cx="66529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nuovo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1"/>
            <a:ext cx="66579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nuovo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Selezionare la voce Windows CE nella relativa </a:t>
            </a:r>
            <a:r>
              <a:rPr lang="it-IT" dirty="0" err="1" smtClean="0"/>
              <a:t>comboBox</a:t>
            </a:r>
            <a:r>
              <a:rPr lang="it-IT" dirty="0" smtClean="0"/>
              <a:t> e successivamente l’opzione DEVICE APPLICATION.</a:t>
            </a:r>
          </a:p>
          <a:p>
            <a:pPr marL="0" indent="0">
              <a:buNone/>
            </a:pPr>
            <a:r>
              <a:rPr lang="it-IT" dirty="0" smtClean="0"/>
              <a:t>Se tutto è andato a buon fine, e l’SDK è stato installato correttamente compariranno nella toolbox le icone del </a:t>
            </a:r>
            <a:r>
              <a:rPr lang="it-IT" dirty="0" err="1" smtClean="0"/>
              <a:t>datalogic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75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nuovo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8316119" cy="449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Creazione front end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Creiamo una applicazione che mostri il </a:t>
            </a:r>
            <a:r>
              <a:rPr lang="it-IT" dirty="0" err="1" smtClean="0"/>
              <a:t>barcode</a:t>
            </a:r>
            <a:r>
              <a:rPr lang="it-IT" dirty="0" smtClean="0"/>
              <a:t> letto. Ci serve una </a:t>
            </a:r>
            <a:r>
              <a:rPr lang="it-IT" dirty="0" err="1" smtClean="0"/>
              <a:t>textBox</a:t>
            </a:r>
            <a:r>
              <a:rPr lang="it-IT" dirty="0" smtClean="0"/>
              <a:t>, un oggetto di tipo </a:t>
            </a:r>
            <a:r>
              <a:rPr lang="it-IT" dirty="0" err="1" smtClean="0"/>
              <a:t>generic</a:t>
            </a:r>
            <a:r>
              <a:rPr lang="it-IT" dirty="0" smtClean="0"/>
              <a:t> scanner ed un bottone di chiusura applicativo.</a:t>
            </a:r>
          </a:p>
          <a:p>
            <a:pPr marL="0" indent="0">
              <a:buNone/>
            </a:pPr>
            <a:r>
              <a:rPr lang="it-IT" dirty="0" smtClean="0"/>
              <a:t>Il front end è il seguente: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4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616</Words>
  <Application>Microsoft Office PowerPoint</Application>
  <PresentationFormat>Presentazione su schermo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Sviluppo applicativo mobile per lettore barcode datalogic</vt:lpstr>
      <vt:lpstr>Avvio visual studio 2008 professional</vt:lpstr>
      <vt:lpstr>Installazione SDK</vt:lpstr>
      <vt:lpstr>Creazione nuovo progetto</vt:lpstr>
      <vt:lpstr>Creazione nuovo progetto</vt:lpstr>
      <vt:lpstr>Creazione nuovo progetto</vt:lpstr>
      <vt:lpstr>Creazione nuovo progetto</vt:lpstr>
      <vt:lpstr>Creazione nuovo progetto</vt:lpstr>
      <vt:lpstr>Creazione front end</vt:lpstr>
      <vt:lpstr>Creazione front end</vt:lpstr>
      <vt:lpstr>Creazione front end</vt:lpstr>
      <vt:lpstr>Configurazione dispositivo</vt:lpstr>
      <vt:lpstr>Configurazione dispositivo</vt:lpstr>
      <vt:lpstr>Configurazione dispositivo</vt:lpstr>
      <vt:lpstr>Configurazione dispositivo</vt:lpstr>
      <vt:lpstr>Avvio debug su dispositivo</vt:lpstr>
      <vt:lpstr>Avvio debug su dispositivo</vt:lpstr>
      <vt:lpstr>Frammenti di codice</vt:lpstr>
      <vt:lpstr>Frammenti di codice</vt:lpstr>
      <vt:lpstr>Frammenti di codice</vt:lpstr>
      <vt:lpstr>Deploy soluzione</vt:lpstr>
      <vt:lpstr>Deploy soluzione</vt:lpstr>
      <vt:lpstr>Deploy soluzione</vt:lpstr>
      <vt:lpstr>Deploy soluzione</vt:lpstr>
      <vt:lpstr>Deploy soluzione</vt:lpstr>
      <vt:lpstr>Deploy soluzione</vt:lpstr>
      <vt:lpstr>Deploy soluzione</vt:lpstr>
      <vt:lpstr>Foto Datalogic Memor X3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Sviluppo applicatiovo mobile per lettore barcode datalogic</dc:title>
  <dc:creator>Marco Buttolo</dc:creator>
  <cp:lastModifiedBy>Marco Buttolo</cp:lastModifiedBy>
  <cp:revision>15</cp:revision>
  <dcterms:created xsi:type="dcterms:W3CDTF">2016-08-03T07:59:23Z</dcterms:created>
  <dcterms:modified xsi:type="dcterms:W3CDTF">2016-08-03T09:05:21Z</dcterms:modified>
</cp:coreProperties>
</file>