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1" r:id="rId6"/>
    <p:sldId id="283" r:id="rId7"/>
    <p:sldId id="284" r:id="rId8"/>
    <p:sldId id="285" r:id="rId9"/>
    <p:sldId id="286" r:id="rId10"/>
    <p:sldId id="287" r:id="rId11"/>
    <p:sldId id="288" r:id="rId12"/>
    <p:sldId id="282" r:id="rId13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envenuto" id="{E75E278A-FF0E-49A4-B170-79828D63BBAD}">
          <p14:sldIdLst>
            <p14:sldId id="256"/>
          </p14:sldIdLst>
        </p14:section>
        <p14:section name="Teoria" id="{B9B51309-D148-4332-87C2-07BE32FBCA3B}">
          <p14:sldIdLst>
            <p14:sldId id="271"/>
            <p14:sldId id="283"/>
            <p14:sldId id="284"/>
            <p14:sldId id="285"/>
            <p14:sldId id="286"/>
            <p14:sldId id="287"/>
            <p14:sldId id="288"/>
          </p14:sldIdLst>
        </p14:section>
        <p14:section name="Altre informazioni" id="{2CC34DB2-6590-42C0-AD4B-A04C6060184E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6"/>
    <a:srgbClr val="404040"/>
    <a:srgbClr val="FF9B45"/>
    <a:srgbClr val="DD462F"/>
    <a:srgbClr val="F8CFB6"/>
    <a:srgbClr val="F8CAB6"/>
    <a:srgbClr val="923922"/>
    <a:srgbClr val="F5F5F5"/>
    <a:srgbClr val="F2F2F2"/>
    <a:srgbClr val="D2B4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1" autoAdjust="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337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D547E75-7743-43E2-BF1C-8D781AA23311}" type="datetime1">
              <a:rPr lang="it-IT" smtClean="0"/>
              <a:t>20/03/2021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679768-A2FC-4D08-91F6-8DCE6C566B3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ED7A867-4D52-4D5A-BBE1-AC83E84104E3}" type="datetime1">
              <a:rPr lang="it-IT" noProof="0" smtClean="0"/>
              <a:t>20/03/2021</a:t>
            </a:fld>
            <a:endParaRPr lang="it-IT" noProof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F61EA0F-A667-4B49-8422-0062BC55E249}" type="slidenum">
              <a:rPr lang="it-IT" noProof="0" smtClean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6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DF61EA0F-A667-4B49-8422-0062BC55E24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3119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dirty="0"/>
              <a:t>In modalità Presentazione seleziona le frecce per visitare i collegamenti.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F61EA0F-A667-4B49-8422-0062BC55E24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1780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cxnSp>
        <p:nvCxnSpPr>
          <p:cNvPr id="12" name="Connettore diritto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521207" y="448056"/>
            <a:ext cx="6877119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44165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gli stili del testo dello schema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  <p:sp>
        <p:nvSpPr>
          <p:cNvPr id="6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D9FC215-2AE6-4A69-BF36-8F60B92E22C0}" type="datetime1">
              <a:rPr lang="it-IT" noProof="0" smtClean="0"/>
              <a:t>20/03/2021</a:t>
            </a:fld>
            <a:endParaRPr lang="it-IT" noProof="0" dirty="0"/>
          </a:p>
        </p:txBody>
      </p:sp>
      <p:sp>
        <p:nvSpPr>
          <p:cNvPr id="7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8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192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18583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10" name="Rettangolo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sz="1800" noProof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7" name="Segnaposto contenuto 6"/>
          <p:cNvSpPr>
            <a:spLocks noGrp="1"/>
          </p:cNvSpPr>
          <p:nvPr>
            <p:ph sz="quarter" idx="13" hasCustomPrompt="1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Fare clic per modificare lo stile del titolo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Secondo livello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Terzo livello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Quarto livello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it-IT" noProof="0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it-IT" sz="1800" noProof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it-IT" noProof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9496" y="1435608"/>
            <a:ext cx="4416552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9496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30F07B06-4BC3-47A5-A7B1-C606679D1E9F}" type="datetime1">
              <a:rPr lang="it-IT" noProof="0" smtClean="0"/>
              <a:t>20/03/2021</a:t>
            </a:fld>
            <a:endParaRPr lang="it-IT" noProof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648200" y="62039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it-IT" noProof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375904" y="6203952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860EDB8-5305-433F-BE41-D7A86D811DB3}" type="slidenum">
              <a:rPr lang="it-IT" noProof="0" smtClean="0"/>
              <a:pPr rtl="0"/>
              <a:t>‹N›</a:t>
            </a:fld>
            <a:endParaRPr lang="it-IT" noProof="0"/>
          </a:p>
        </p:txBody>
      </p:sp>
      <p:cxnSp>
        <p:nvCxnSpPr>
          <p:cNvPr id="8" name="Connettore diritto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mbuttolo@libero.i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38200" y="1164324"/>
            <a:ext cx="10515600" cy="2387600"/>
          </a:xfrm>
        </p:spPr>
        <p:txBody>
          <a:bodyPr rtlCol="0" anchor="ctr" anchorCtr="0">
            <a:normAutofit/>
          </a:bodyPr>
          <a:lstStyle/>
          <a:p>
            <a:pPr rtl="0"/>
            <a:r>
              <a:rPr lang="it-IT" sz="4800" dirty="0">
                <a:solidFill>
                  <a:schemeClr val="bg1"/>
                </a:solidFill>
              </a:rPr>
              <a:t>Lezioni sul ROS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855620" y="2933105"/>
            <a:ext cx="9582736" cy="1137793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it-IT" sz="2400" dirty="0">
                <a:solidFill>
                  <a:schemeClr val="bg1"/>
                </a:solidFill>
                <a:latin typeface="+mj-lt"/>
              </a:rPr>
              <a:t>A cura </a:t>
            </a:r>
            <a:r>
              <a:rPr lang="it-IT" sz="2400" dirty="0" err="1">
                <a:solidFill>
                  <a:schemeClr val="bg1"/>
                </a:solidFill>
                <a:latin typeface="+mj-lt"/>
              </a:rPr>
              <a:t>dell’ing</a:t>
            </a:r>
            <a:r>
              <a:rPr lang="it-IT" sz="2400" dirty="0">
                <a:solidFill>
                  <a:schemeClr val="bg1"/>
                </a:solidFill>
                <a:latin typeface="+mj-lt"/>
              </a:rPr>
              <a:t> Buttolo Marco   (parte 6)</a:t>
            </a:r>
          </a:p>
        </p:txBody>
      </p:sp>
    </p:spTree>
    <p:extLst>
      <p:ext uri="{BB962C8B-B14F-4D97-AF65-F5344CB8AC3E}">
        <p14:creationId xmlns:p14="http://schemas.microsoft.com/office/powerpoint/2010/main" val="2471807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Primo nodo per lettura msg </a:t>
            </a:r>
            <a:r>
              <a:rPr lang="it-IT" dirty="0" err="1">
                <a:latin typeface="Segoe UI Light" panose="020B0502040204020203" pitchFamily="34" charset="0"/>
                <a:cs typeface="Segoe UI Light" panose="020B0502040204020203" pitchFamily="34" charset="0"/>
              </a:rPr>
              <a:t>topic</a:t>
            </a:r>
            <a:endParaRPr lang="it-IT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8" name="Segnaposto contenuto 17"/>
          <p:cNvSpPr txBox="1">
            <a:spLocks/>
          </p:cNvSpPr>
          <p:nvPr/>
        </p:nvSpPr>
        <p:spPr>
          <a:xfrm>
            <a:off x="634375" y="1493241"/>
            <a:ext cx="4321704" cy="38715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rtl="0">
              <a:spcAft>
                <a:spcPts val="600"/>
              </a:spcAft>
              <a:buNone/>
              <a:defRPr/>
            </a:pPr>
            <a:endParaRPr lang="it-IT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B5EE9F-6459-4349-AC95-7AFA839D5B92}"/>
              </a:ext>
            </a:extLst>
          </p:cNvPr>
          <p:cNvSpPr txBox="1"/>
          <p:nvPr/>
        </p:nvSpPr>
        <p:spPr>
          <a:xfrm>
            <a:off x="634375" y="1493241"/>
            <a:ext cx="10923250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chemeClr val="tx2"/>
                </a:solidFill>
              </a:rPr>
              <a:t>Una volta preparato il nodo che pubblica i messaggi appare ovvio dover sviluppare un nodo ROS in Python o in C++ per poter leggere i messaggi dal </a:t>
            </a:r>
            <a:r>
              <a:rPr lang="it-IT" dirty="0" err="1">
                <a:solidFill>
                  <a:schemeClr val="tx2"/>
                </a:solidFill>
              </a:rPr>
              <a:t>topic</a:t>
            </a:r>
            <a:r>
              <a:rPr lang="it-IT" dirty="0">
                <a:solidFill>
                  <a:schemeClr val="tx2"/>
                </a:solidFill>
              </a:rPr>
              <a:t> chiamato PRIMO. In Python sviluppiamo tale nodo che sarà molto semplice.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algn="just"/>
            <a:r>
              <a:rPr lang="it-IT" dirty="0">
                <a:solidFill>
                  <a:schemeClr val="tx2"/>
                </a:solidFill>
              </a:rPr>
              <a:t>Il nodo deve poter accedere al </a:t>
            </a:r>
            <a:r>
              <a:rPr lang="it-IT" dirty="0" err="1">
                <a:solidFill>
                  <a:schemeClr val="tx2"/>
                </a:solidFill>
              </a:rPr>
              <a:t>topic</a:t>
            </a:r>
            <a:r>
              <a:rPr lang="it-IT" dirty="0">
                <a:solidFill>
                  <a:schemeClr val="tx2"/>
                </a:solidFill>
              </a:rPr>
              <a:t> PRIMO in lettura e quindi, per prima cosa, è necessario effettuare una sottoscrizione al </a:t>
            </a:r>
            <a:r>
              <a:rPr lang="it-IT" dirty="0" err="1">
                <a:solidFill>
                  <a:schemeClr val="tx2"/>
                </a:solidFill>
              </a:rPr>
              <a:t>topic</a:t>
            </a:r>
            <a:r>
              <a:rPr lang="it-IT" dirty="0">
                <a:solidFill>
                  <a:schemeClr val="tx2"/>
                </a:solidFill>
              </a:rPr>
              <a:t> stesso.</a:t>
            </a: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pPr algn="just"/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	</a:t>
            </a:r>
            <a:r>
              <a:rPr lang="it-IT" dirty="0" err="1">
                <a:solidFill>
                  <a:schemeClr val="tx2"/>
                </a:solidFill>
              </a:rPr>
              <a:t>rospy.Subscriber</a:t>
            </a:r>
            <a:r>
              <a:rPr lang="it-IT" dirty="0">
                <a:solidFill>
                  <a:schemeClr val="tx2"/>
                </a:solidFill>
              </a:rPr>
              <a:t>("primo", </a:t>
            </a:r>
            <a:r>
              <a:rPr lang="it-IT" dirty="0" err="1">
                <a:solidFill>
                  <a:schemeClr val="tx2"/>
                </a:solidFill>
              </a:rPr>
              <a:t>String</a:t>
            </a:r>
            <a:r>
              <a:rPr lang="it-IT" dirty="0">
                <a:solidFill>
                  <a:schemeClr val="tx2"/>
                </a:solidFill>
              </a:rPr>
              <a:t>, </a:t>
            </a:r>
            <a:r>
              <a:rPr lang="it-IT" dirty="0" err="1">
                <a:solidFill>
                  <a:schemeClr val="tx2"/>
                </a:solidFill>
              </a:rPr>
              <a:t>callback</a:t>
            </a:r>
            <a:r>
              <a:rPr lang="it-IT" dirty="0">
                <a:solidFill>
                  <a:schemeClr val="tx2"/>
                </a:solidFill>
              </a:rPr>
              <a:t>)</a:t>
            </a: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endParaRPr lang="it-IT" dirty="0">
              <a:solidFill>
                <a:schemeClr val="tx2"/>
              </a:solidFill>
            </a:endParaRP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  <a:p>
            <a:r>
              <a:rPr lang="it-IT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D5FF29D0-9AA5-4530-9F10-ECAF1313B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337" y="4447896"/>
            <a:ext cx="7465628" cy="1555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61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BD482D-D09C-4070-9CB9-659AC7E4C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Sottoscrizione al </a:t>
            </a:r>
            <a:r>
              <a:rPr lang="it-IT" dirty="0" err="1"/>
              <a:t>topic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6A9913-A4DB-4F91-BBB4-D09293E1367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7"/>
            <a:ext cx="10791113" cy="5216983"/>
          </a:xfrm>
        </p:spPr>
        <p:txBody>
          <a:bodyPr>
            <a:normAutofit/>
          </a:bodyPr>
          <a:lstStyle/>
          <a:p>
            <a:r>
              <a:rPr lang="it-IT" dirty="0"/>
              <a:t>#! /</a:t>
            </a:r>
            <a:r>
              <a:rPr lang="it-IT" dirty="0" err="1"/>
              <a:t>usr</a:t>
            </a:r>
            <a:r>
              <a:rPr lang="it-IT" dirty="0"/>
              <a:t>/bin/</a:t>
            </a:r>
            <a:r>
              <a:rPr lang="it-IT" dirty="0" err="1"/>
              <a:t>env</a:t>
            </a:r>
            <a:r>
              <a:rPr lang="it-IT" dirty="0"/>
              <a:t> </a:t>
            </a:r>
            <a:r>
              <a:rPr lang="it-IT" dirty="0" err="1"/>
              <a:t>python</a:t>
            </a:r>
            <a:endParaRPr lang="it-IT" dirty="0"/>
          </a:p>
          <a:p>
            <a:r>
              <a:rPr lang="it-IT" dirty="0"/>
              <a:t>import </a:t>
            </a:r>
            <a:r>
              <a:rPr lang="it-IT" dirty="0" err="1"/>
              <a:t>rospy</a:t>
            </a:r>
            <a:endParaRPr lang="it-IT" dirty="0"/>
          </a:p>
          <a:p>
            <a:r>
              <a:rPr lang="it-IT" dirty="0"/>
              <a:t>from std_msgs.msg import </a:t>
            </a:r>
            <a:r>
              <a:rPr lang="it-IT" dirty="0" err="1"/>
              <a:t>String</a:t>
            </a:r>
            <a:r>
              <a:rPr lang="it-IT" dirty="0"/>
              <a:t> </a:t>
            </a:r>
          </a:p>
          <a:p>
            <a:r>
              <a:rPr lang="it-IT" dirty="0" err="1"/>
              <a:t>def</a:t>
            </a:r>
            <a:r>
              <a:rPr lang="it-IT" dirty="0"/>
              <a:t> </a:t>
            </a:r>
            <a:r>
              <a:rPr lang="it-IT" dirty="0" err="1"/>
              <a:t>callback</a:t>
            </a:r>
            <a:r>
              <a:rPr lang="it-IT" dirty="0"/>
              <a:t>(data):</a:t>
            </a:r>
          </a:p>
          <a:p>
            <a:r>
              <a:rPr lang="it-IT" dirty="0"/>
              <a:t>    </a:t>
            </a:r>
            <a:r>
              <a:rPr lang="it-IT" dirty="0" err="1"/>
              <a:t>rospy.loginfo</a:t>
            </a:r>
            <a:r>
              <a:rPr lang="it-IT" dirty="0"/>
              <a:t>(</a:t>
            </a:r>
            <a:r>
              <a:rPr lang="it-IT" dirty="0" err="1"/>
              <a:t>rospy.get_caller_id</a:t>
            </a:r>
            <a:r>
              <a:rPr lang="it-IT" dirty="0"/>
              <a:t>() + "Ho letto: %s", </a:t>
            </a:r>
            <a:r>
              <a:rPr lang="it-IT" dirty="0" err="1"/>
              <a:t>data.data</a:t>
            </a:r>
            <a:r>
              <a:rPr lang="it-IT" dirty="0"/>
              <a:t>)</a:t>
            </a:r>
          </a:p>
          <a:p>
            <a:r>
              <a:rPr lang="it-IT" dirty="0" err="1"/>
              <a:t>if</a:t>
            </a:r>
            <a:r>
              <a:rPr lang="it-IT" dirty="0"/>
              <a:t> __name__ == "__</a:t>
            </a:r>
            <a:r>
              <a:rPr lang="it-IT" dirty="0" err="1"/>
              <a:t>main</a:t>
            </a:r>
            <a:r>
              <a:rPr lang="it-IT" dirty="0"/>
              <a:t>__":</a:t>
            </a:r>
          </a:p>
          <a:p>
            <a:r>
              <a:rPr lang="it-IT" dirty="0"/>
              <a:t>    </a:t>
            </a:r>
            <a:r>
              <a:rPr lang="it-IT" dirty="0" err="1"/>
              <a:t>rospy.init_node</a:t>
            </a:r>
            <a:r>
              <a:rPr lang="it-IT" dirty="0"/>
              <a:t>('</a:t>
            </a:r>
            <a:r>
              <a:rPr lang="it-IT" dirty="0" err="1"/>
              <a:t>primoSub</a:t>
            </a:r>
            <a:r>
              <a:rPr lang="it-IT" dirty="0"/>
              <a:t>')</a:t>
            </a:r>
          </a:p>
          <a:p>
            <a:r>
              <a:rPr lang="it-IT" dirty="0"/>
              <a:t>    </a:t>
            </a:r>
            <a:r>
              <a:rPr lang="it-IT" dirty="0" err="1"/>
              <a:t>rospy.Subscriber</a:t>
            </a:r>
            <a:r>
              <a:rPr lang="it-IT" dirty="0"/>
              <a:t>("primo", </a:t>
            </a:r>
            <a:r>
              <a:rPr lang="it-IT" dirty="0" err="1"/>
              <a:t>String</a:t>
            </a:r>
            <a:r>
              <a:rPr lang="it-IT" dirty="0"/>
              <a:t>, </a:t>
            </a:r>
            <a:r>
              <a:rPr lang="it-IT" dirty="0" err="1"/>
              <a:t>callback</a:t>
            </a:r>
            <a:r>
              <a:rPr lang="it-IT" dirty="0"/>
              <a:t>)</a:t>
            </a:r>
          </a:p>
          <a:p>
            <a:r>
              <a:rPr lang="it-IT" dirty="0"/>
              <a:t>    </a:t>
            </a:r>
            <a:r>
              <a:rPr lang="it-IT" dirty="0" err="1"/>
              <a:t>rospy.spin</a:t>
            </a:r>
            <a:r>
              <a:rPr lang="it-IT" dirty="0"/>
              <a:t>()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61352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E60067-A175-4495-A38B-D7CB1FDF9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Scopo del nodo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E82FD5C-B59E-491E-8B4A-681E36041F7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7"/>
            <a:ext cx="11056156" cy="5323001"/>
          </a:xfrm>
        </p:spPr>
        <p:txBody>
          <a:bodyPr/>
          <a:lstStyle/>
          <a:p>
            <a:r>
              <a:rPr lang="it-IT" dirty="0"/>
              <a:t>Lo scopo del nodo è quello di visualizzare a video i messaggi (valori dei contatori incrementati dal nodo chiamato test che pubblica proprio sul </a:t>
            </a:r>
            <a:r>
              <a:rPr lang="it-IT" dirty="0" err="1"/>
              <a:t>topic</a:t>
            </a:r>
            <a:r>
              <a:rPr lang="it-IT" dirty="0"/>
              <a:t> PRIMO. Compilare il tutto con il comando </a:t>
            </a:r>
            <a:r>
              <a:rPr lang="it-IT" b="1" dirty="0" err="1"/>
              <a:t>catkin_make</a:t>
            </a:r>
            <a:r>
              <a:rPr lang="it-IT" dirty="0"/>
              <a:t>, far riconoscere al ROS le modifiche (comando: </a:t>
            </a:r>
            <a:r>
              <a:rPr lang="it-IT" b="1" dirty="0"/>
              <a:t>source </a:t>
            </a:r>
            <a:r>
              <a:rPr lang="it-IT" b="1" dirty="0" err="1"/>
              <a:t>devel</a:t>
            </a:r>
            <a:r>
              <a:rPr lang="it-IT" b="1" dirty="0"/>
              <a:t>/</a:t>
            </a:r>
            <a:r>
              <a:rPr lang="it-IT" b="1" dirty="0" err="1"/>
              <a:t>setup.bash</a:t>
            </a:r>
            <a:r>
              <a:rPr lang="it-IT" dirty="0"/>
              <a:t>). Successivamente avviare con un terminale il nodo master </a:t>
            </a:r>
            <a:r>
              <a:rPr lang="it-IT" b="1" dirty="0" err="1"/>
              <a:t>roscore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 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4331047A-9CCE-460B-9584-DCDB024A6B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8526" y="2385392"/>
            <a:ext cx="6494947" cy="426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9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1EC619-F085-4893-AA35-76F693D0D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Avvio nodo di sottoscrizione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804C22-2F32-4ADE-8987-523CF3C20B5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6" y="1435608"/>
            <a:ext cx="11175426" cy="3977640"/>
          </a:xfrm>
        </p:spPr>
        <p:txBody>
          <a:bodyPr/>
          <a:lstStyle/>
          <a:p>
            <a:r>
              <a:rPr lang="it-IT" dirty="0"/>
              <a:t>Aprire un altro terminale ed avviare il nodo </a:t>
            </a:r>
            <a:r>
              <a:rPr lang="it-IT" dirty="0" err="1"/>
              <a:t>primoSub</a:t>
            </a:r>
            <a:r>
              <a:rPr lang="it-IT" dirty="0"/>
              <a:t> che effettua la sottoscrizione al </a:t>
            </a:r>
            <a:r>
              <a:rPr lang="it-IT" dirty="0" err="1"/>
              <a:t>topic</a:t>
            </a:r>
            <a:r>
              <a:rPr lang="it-IT" dirty="0"/>
              <a:t> PRIMO.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B16B11B7-C4DD-4923-8CC3-3601CAD60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2536" y="1866988"/>
            <a:ext cx="6942857" cy="47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22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EAEC3C-555B-4069-B8FB-562B7303E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Avvio nodo di pubblicazione messaggi su </a:t>
            </a:r>
            <a:r>
              <a:rPr lang="it-IT" dirty="0" err="1"/>
              <a:t>topic</a:t>
            </a:r>
            <a:endParaRPr lang="it-IT" dirty="0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2C87F9AD-2888-45F5-B2C6-B0F2E520647B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1851715" y="1512569"/>
            <a:ext cx="7013989" cy="4640907"/>
          </a:xfrm>
        </p:spPr>
      </p:pic>
    </p:spTree>
    <p:extLst>
      <p:ext uri="{BB962C8B-B14F-4D97-AF65-F5344CB8AC3E}">
        <p14:creationId xmlns:p14="http://schemas.microsoft.com/office/powerpoint/2010/main" val="2505246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6E46B0-8F58-401C-ABEF-C74A700E7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Verifica esperimento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E163536-E004-4E6C-BD5E-77B0A7E1EA54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/>
          <a:stretch>
            <a:fillRect/>
          </a:stretch>
        </p:blipFill>
        <p:spPr>
          <a:xfrm>
            <a:off x="558000" y="1435100"/>
            <a:ext cx="10860099" cy="4975225"/>
          </a:xfrm>
        </p:spPr>
      </p:pic>
    </p:spTree>
    <p:extLst>
      <p:ext uri="{BB962C8B-B14F-4D97-AF65-F5344CB8AC3E}">
        <p14:creationId xmlns:p14="http://schemas.microsoft.com/office/powerpoint/2010/main" val="3063066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B1377B-C8F4-41C3-88DC-A6CF19D91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Considerazioni…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797A41-FC66-43C8-B787-13B8DF839B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9495" y="1435608"/>
            <a:ext cx="11082661" cy="3977640"/>
          </a:xfrm>
        </p:spPr>
        <p:txBody>
          <a:bodyPr/>
          <a:lstStyle/>
          <a:p>
            <a:r>
              <a:rPr lang="it-IT" b="1" dirty="0" err="1"/>
              <a:t>rospy.spin</a:t>
            </a:r>
            <a:r>
              <a:rPr lang="it-IT" b="1" dirty="0"/>
              <a:t>() </a:t>
            </a:r>
            <a:r>
              <a:rPr lang="it-IT" dirty="0"/>
              <a:t>è una funzione simile a </a:t>
            </a:r>
            <a:r>
              <a:rPr lang="it-IT" b="1" dirty="0" err="1"/>
              <a:t>rospy.sleep</a:t>
            </a:r>
            <a:r>
              <a:rPr lang="it-IT" b="1" dirty="0"/>
              <a:t>()</a:t>
            </a:r>
            <a:r>
              <a:rPr lang="it-IT" dirty="0"/>
              <a:t>. La differenza sta nel fatto che la prima rimane in attesa all’infinito fino a quando non riceve un segnale di stop (spegnimento).</a:t>
            </a:r>
          </a:p>
        </p:txBody>
      </p:sp>
    </p:spTree>
    <p:extLst>
      <p:ext uri="{BB962C8B-B14F-4D97-AF65-F5344CB8AC3E}">
        <p14:creationId xmlns:p14="http://schemas.microsoft.com/office/powerpoint/2010/main" val="3048925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it-IT" dirty="0">
                <a:latin typeface="Segoe UI Light" panose="020B0502040204020203" pitchFamily="34" charset="0"/>
                <a:cs typeface="Segoe UI Light" panose="020B0502040204020203" pitchFamily="34" charset="0"/>
              </a:rPr>
              <a:t>Contatti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4294967295"/>
          </p:nvPr>
        </p:nvSpPr>
        <p:spPr>
          <a:xfrm>
            <a:off x="541611" y="2495158"/>
            <a:ext cx="9442648" cy="3978275"/>
          </a:xfrm>
        </p:spPr>
        <p:txBody>
          <a:bodyPr rtlCol="0">
            <a:normAutofit/>
          </a:bodyPr>
          <a:lstStyle/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Mail:   </a:t>
            </a: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mbuttolo@libero.it</a:t>
            </a:r>
            <a:endParaRPr lang="it-IT" sz="20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 rtl="0">
              <a:lnSpc>
                <a:spcPts val="3600"/>
              </a:lnSpc>
              <a:spcAft>
                <a:spcPts val="0"/>
              </a:spcAft>
              <a:buNone/>
            </a:pPr>
            <a:r>
              <a:rPr lang="it-IT" sz="2000" dirty="0">
                <a:latin typeface="Segoe UI Light" panose="020B0502040204020203" pitchFamily="34" charset="0"/>
                <a:cs typeface="Segoe UI Light" panose="020B0502040204020203" pitchFamily="34" charset="0"/>
              </a:rPr>
              <a:t>Sito:    www.marcobuttolo.com</a:t>
            </a:r>
          </a:p>
        </p:txBody>
      </p:sp>
    </p:spTree>
    <p:extLst>
      <p:ext uri="{BB962C8B-B14F-4D97-AF65-F5344CB8AC3E}">
        <p14:creationId xmlns:p14="http://schemas.microsoft.com/office/powerpoint/2010/main" val="893025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theme1.xml><?xml version="1.0" encoding="utf-8"?>
<a:theme xmlns:a="http://schemas.openxmlformats.org/drawingml/2006/main" name="DocBenvenut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5_TF10001108.potx" id="{66E9F1A0-49EC-4038-8270-22AD7F47D240}" vid="{86F9DE1D-8072-420B-AE53-65C44E93AB7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8a52e8c320b9a064ae3583ae3861c9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8020cb39231a0945110f9cd888b521a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0072C5-DDE0-4258-BA7A-4D4B80DFA63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FD7FC771-7DFE-49DA-B577-71181BFBCB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{EB588B1F-1E07-45CF-8E04-743D904266EC}tf10001108_win32</Template>
  <TotalTime>404</TotalTime>
  <Words>349</Words>
  <Application>Microsoft Office PowerPoint</Application>
  <PresentationFormat>Widescreen</PresentationFormat>
  <Paragraphs>48</Paragraphs>
  <Slides>9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Segoe UI</vt:lpstr>
      <vt:lpstr>Segoe UI Light</vt:lpstr>
      <vt:lpstr>DocBenvenuto</vt:lpstr>
      <vt:lpstr>Lezioni sul ROS</vt:lpstr>
      <vt:lpstr>Primo nodo per lettura msg topic</vt:lpstr>
      <vt:lpstr>Sottoscrizione al topic</vt:lpstr>
      <vt:lpstr>Scopo del nodo </vt:lpstr>
      <vt:lpstr>Avvio nodo di sottoscrizione</vt:lpstr>
      <vt:lpstr>Avvio nodo di pubblicazione messaggi su topic</vt:lpstr>
      <vt:lpstr>Verifica esperimento</vt:lpstr>
      <vt:lpstr>Considerazioni…</vt:lpstr>
      <vt:lpstr>Contatti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Lezioni sul ROS</dc:title>
  <dc:creator>Marco Buttolo</dc:creator>
  <cp:keywords/>
  <cp:lastModifiedBy>Marco Buttolo</cp:lastModifiedBy>
  <cp:revision>68</cp:revision>
  <dcterms:created xsi:type="dcterms:W3CDTF">2021-02-21T15:57:24Z</dcterms:created>
  <dcterms:modified xsi:type="dcterms:W3CDTF">2021-03-20T15:28:20Z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