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1" r:id="rId6"/>
    <p:sldId id="283" r:id="rId7"/>
    <p:sldId id="284" r:id="rId8"/>
    <p:sldId id="285" r:id="rId9"/>
    <p:sldId id="286" r:id="rId10"/>
    <p:sldId id="287" r:id="rId11"/>
    <p:sldId id="288" r:id="rId12"/>
    <p:sldId id="282" r:id="rId1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71"/>
            <p14:sldId id="283"/>
            <p14:sldId id="284"/>
            <p14:sldId id="285"/>
            <p14:sldId id="286"/>
            <p14:sldId id="287"/>
            <p14:sldId id="288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20/03/2021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20/03/2021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119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20/03/2021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20/03/2021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buttolo@libero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Lezioni sul ROS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   (parte 6)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per lettura msg </a:t>
            </a:r>
            <a:r>
              <a:rPr lang="it-IT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topic</a:t>
            </a:r>
            <a:endParaRPr lang="it-IT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Una volta preparato il nodo che pubblica i messaggi appare ovvio dover sviluppare un nodo ROS in Python o in C++ per poter leggere i messaggi dal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 chiamato PRIMO. In Python sviluppiamo tale nodo che sarà molto semplice.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r>
              <a:rPr lang="it-IT" dirty="0">
                <a:solidFill>
                  <a:schemeClr val="tx2"/>
                </a:solidFill>
              </a:rPr>
              <a:t>Il nodo deve poter accedere al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 PRIMO in lettura e quindi, per prima cosa, è necessario effettuare una sottoscrizione al </a:t>
            </a:r>
            <a:r>
              <a:rPr lang="it-IT" dirty="0" err="1">
                <a:solidFill>
                  <a:schemeClr val="tx2"/>
                </a:solidFill>
              </a:rPr>
              <a:t>topic</a:t>
            </a:r>
            <a:r>
              <a:rPr lang="it-IT" dirty="0">
                <a:solidFill>
                  <a:schemeClr val="tx2"/>
                </a:solidFill>
              </a:rPr>
              <a:t> stesso.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	</a:t>
            </a:r>
            <a:r>
              <a:rPr lang="it-IT" dirty="0" err="1">
                <a:solidFill>
                  <a:schemeClr val="tx2"/>
                </a:solidFill>
              </a:rPr>
              <a:t>rospy.Subscriber</a:t>
            </a:r>
            <a:r>
              <a:rPr lang="it-IT" dirty="0">
                <a:solidFill>
                  <a:schemeClr val="tx2"/>
                </a:solidFill>
              </a:rPr>
              <a:t>("primo", </a:t>
            </a:r>
            <a:r>
              <a:rPr lang="it-IT" dirty="0" err="1">
                <a:solidFill>
                  <a:schemeClr val="tx2"/>
                </a:solidFill>
              </a:rPr>
              <a:t>String</a:t>
            </a:r>
            <a:r>
              <a:rPr lang="it-IT" dirty="0">
                <a:solidFill>
                  <a:schemeClr val="tx2"/>
                </a:solidFill>
              </a:rPr>
              <a:t>, </a:t>
            </a:r>
            <a:r>
              <a:rPr lang="it-IT" dirty="0" err="1">
                <a:solidFill>
                  <a:schemeClr val="tx2"/>
                </a:solidFill>
              </a:rPr>
              <a:t>callback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5FF29D0-9AA5-4530-9F10-ECAF1313B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337" y="4447896"/>
            <a:ext cx="7465628" cy="155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BD482D-D09C-4070-9CB9-659AC7E4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Sottoscrizione al </a:t>
            </a:r>
            <a:r>
              <a:rPr lang="it-IT" dirty="0" err="1"/>
              <a:t>topic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6A9913-A4DB-4F91-BBB4-D09293E1367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7"/>
            <a:ext cx="10791113" cy="5216983"/>
          </a:xfrm>
        </p:spPr>
        <p:txBody>
          <a:bodyPr>
            <a:normAutofit/>
          </a:bodyPr>
          <a:lstStyle/>
          <a:p>
            <a:r>
              <a:rPr lang="it-IT" dirty="0"/>
              <a:t>#! /</a:t>
            </a:r>
            <a:r>
              <a:rPr lang="it-IT" dirty="0" err="1"/>
              <a:t>usr</a:t>
            </a:r>
            <a:r>
              <a:rPr lang="it-IT" dirty="0"/>
              <a:t>/bin/</a:t>
            </a:r>
            <a:r>
              <a:rPr lang="it-IT" dirty="0" err="1"/>
              <a:t>env</a:t>
            </a:r>
            <a:r>
              <a:rPr lang="it-IT" dirty="0"/>
              <a:t> </a:t>
            </a:r>
            <a:r>
              <a:rPr lang="it-IT" dirty="0" err="1"/>
              <a:t>python</a:t>
            </a:r>
            <a:endParaRPr lang="it-IT" dirty="0"/>
          </a:p>
          <a:p>
            <a:r>
              <a:rPr lang="it-IT" dirty="0"/>
              <a:t>import </a:t>
            </a:r>
            <a:r>
              <a:rPr lang="it-IT" dirty="0" err="1"/>
              <a:t>rospy</a:t>
            </a:r>
            <a:endParaRPr lang="it-IT" dirty="0"/>
          </a:p>
          <a:p>
            <a:r>
              <a:rPr lang="it-IT" dirty="0"/>
              <a:t>from std_msgs.msg import </a:t>
            </a:r>
            <a:r>
              <a:rPr lang="it-IT" dirty="0" err="1"/>
              <a:t>String</a:t>
            </a:r>
            <a:r>
              <a:rPr lang="it-IT" dirty="0"/>
              <a:t> </a:t>
            </a:r>
          </a:p>
          <a:p>
            <a:r>
              <a:rPr lang="it-IT" dirty="0" err="1"/>
              <a:t>def</a:t>
            </a:r>
            <a:r>
              <a:rPr lang="it-IT" dirty="0"/>
              <a:t> </a:t>
            </a:r>
            <a:r>
              <a:rPr lang="it-IT" dirty="0" err="1"/>
              <a:t>callback</a:t>
            </a:r>
            <a:r>
              <a:rPr lang="it-IT" dirty="0"/>
              <a:t>(data):</a:t>
            </a:r>
          </a:p>
          <a:p>
            <a:r>
              <a:rPr lang="it-IT" dirty="0"/>
              <a:t>    </a:t>
            </a:r>
            <a:r>
              <a:rPr lang="it-IT" dirty="0" err="1"/>
              <a:t>rospy.loginfo</a:t>
            </a:r>
            <a:r>
              <a:rPr lang="it-IT" dirty="0"/>
              <a:t>(</a:t>
            </a:r>
            <a:r>
              <a:rPr lang="it-IT" dirty="0" err="1"/>
              <a:t>rospy.get_caller_id</a:t>
            </a:r>
            <a:r>
              <a:rPr lang="it-IT" dirty="0"/>
              <a:t>() + "Ho letto: %s", </a:t>
            </a:r>
            <a:r>
              <a:rPr lang="it-IT" dirty="0" err="1"/>
              <a:t>data.data</a:t>
            </a:r>
            <a:r>
              <a:rPr lang="it-IT" dirty="0"/>
              <a:t>)</a:t>
            </a:r>
          </a:p>
          <a:p>
            <a:r>
              <a:rPr lang="it-IT" dirty="0" err="1"/>
              <a:t>if</a:t>
            </a:r>
            <a:r>
              <a:rPr lang="it-IT" dirty="0"/>
              <a:t> __name__ == "__</a:t>
            </a:r>
            <a:r>
              <a:rPr lang="it-IT" dirty="0" err="1"/>
              <a:t>main</a:t>
            </a:r>
            <a:r>
              <a:rPr lang="it-IT" dirty="0"/>
              <a:t>__":</a:t>
            </a:r>
          </a:p>
          <a:p>
            <a:r>
              <a:rPr lang="it-IT" dirty="0"/>
              <a:t>    </a:t>
            </a:r>
            <a:r>
              <a:rPr lang="it-IT" dirty="0" err="1"/>
              <a:t>rospy.init_node</a:t>
            </a:r>
            <a:r>
              <a:rPr lang="it-IT" dirty="0"/>
              <a:t>('</a:t>
            </a:r>
            <a:r>
              <a:rPr lang="it-IT" dirty="0" err="1"/>
              <a:t>primoSub</a:t>
            </a:r>
            <a:r>
              <a:rPr lang="it-IT" dirty="0"/>
              <a:t>')</a:t>
            </a:r>
          </a:p>
          <a:p>
            <a:r>
              <a:rPr lang="it-IT" dirty="0"/>
              <a:t>    </a:t>
            </a:r>
            <a:r>
              <a:rPr lang="it-IT" dirty="0" err="1"/>
              <a:t>rospy.Subscriber</a:t>
            </a:r>
            <a:r>
              <a:rPr lang="it-IT" dirty="0"/>
              <a:t>("primo", </a:t>
            </a:r>
            <a:r>
              <a:rPr lang="it-IT" dirty="0" err="1"/>
              <a:t>String</a:t>
            </a:r>
            <a:r>
              <a:rPr lang="it-IT" dirty="0"/>
              <a:t>, </a:t>
            </a:r>
            <a:r>
              <a:rPr lang="it-IT" dirty="0" err="1"/>
              <a:t>callback</a:t>
            </a:r>
            <a:r>
              <a:rPr lang="it-IT" dirty="0"/>
              <a:t>)</a:t>
            </a:r>
          </a:p>
          <a:p>
            <a:r>
              <a:rPr lang="it-IT" dirty="0"/>
              <a:t>    </a:t>
            </a:r>
            <a:r>
              <a:rPr lang="it-IT" dirty="0" err="1"/>
              <a:t>rospy.spin</a:t>
            </a:r>
            <a:r>
              <a:rPr lang="it-IT" dirty="0"/>
              <a:t>()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135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E60067-A175-4495-A38B-D7CB1FDF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Scopo del nodo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82FD5C-B59E-491E-8B4A-681E36041F7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7"/>
            <a:ext cx="11056156" cy="5323001"/>
          </a:xfrm>
        </p:spPr>
        <p:txBody>
          <a:bodyPr/>
          <a:lstStyle/>
          <a:p>
            <a:r>
              <a:rPr lang="it-IT" dirty="0"/>
              <a:t>Lo scopo del nodo è quello di visualizzare a video i messaggi (valori dei contatori incrementati dal nodo chiamato test che pubblica proprio sul </a:t>
            </a:r>
            <a:r>
              <a:rPr lang="it-IT" dirty="0" err="1"/>
              <a:t>topic</a:t>
            </a:r>
            <a:r>
              <a:rPr lang="it-IT" dirty="0"/>
              <a:t> PRIMO. Compilare il tutto con il comando </a:t>
            </a:r>
            <a:r>
              <a:rPr lang="it-IT" b="1" dirty="0" err="1"/>
              <a:t>catkin_make</a:t>
            </a:r>
            <a:r>
              <a:rPr lang="it-IT" dirty="0"/>
              <a:t>, far riconoscere al ROS le modifiche (comando: </a:t>
            </a:r>
            <a:r>
              <a:rPr lang="it-IT" b="1" dirty="0"/>
              <a:t>source </a:t>
            </a:r>
            <a:r>
              <a:rPr lang="it-IT" b="1" dirty="0" err="1"/>
              <a:t>devel</a:t>
            </a:r>
            <a:r>
              <a:rPr lang="it-IT" b="1" dirty="0"/>
              <a:t>/</a:t>
            </a:r>
            <a:r>
              <a:rPr lang="it-IT" b="1" dirty="0" err="1"/>
              <a:t>setup.bash</a:t>
            </a:r>
            <a:r>
              <a:rPr lang="it-IT" dirty="0"/>
              <a:t>). Successivamente avviare con un terminale il nodo master </a:t>
            </a:r>
            <a:r>
              <a:rPr lang="it-IT" b="1" dirty="0" err="1"/>
              <a:t>roscore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331047A-9CCE-460B-9584-DCDB024A6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8526" y="2385392"/>
            <a:ext cx="6494947" cy="426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4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1EC619-F085-4893-AA35-76F693D0D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Avvio nodo di sottoscrizione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04C22-2F32-4ADE-8987-523CF3C20B5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175426" cy="3977640"/>
          </a:xfrm>
        </p:spPr>
        <p:txBody>
          <a:bodyPr/>
          <a:lstStyle/>
          <a:p>
            <a:r>
              <a:rPr lang="it-IT" dirty="0"/>
              <a:t>Aprire un altro terminale ed avviare il nodo </a:t>
            </a:r>
            <a:r>
              <a:rPr lang="it-IT" dirty="0" err="1"/>
              <a:t>primoSub</a:t>
            </a:r>
            <a:r>
              <a:rPr lang="it-IT" dirty="0"/>
              <a:t> che effettua la sottoscrizione al </a:t>
            </a:r>
            <a:r>
              <a:rPr lang="it-IT" dirty="0" err="1"/>
              <a:t>topic</a:t>
            </a:r>
            <a:r>
              <a:rPr lang="it-IT" dirty="0"/>
              <a:t> PRIMO.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16B11B7-C4DD-4923-8CC3-3601CAD60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536" y="1866988"/>
            <a:ext cx="6942857" cy="4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24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EAEC3C-555B-4069-B8FB-562B7303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Avvio nodo di pubblicazione messaggi su </a:t>
            </a:r>
            <a:r>
              <a:rPr lang="it-IT" dirty="0" err="1"/>
              <a:t>topic</a:t>
            </a:r>
            <a:endParaRPr lang="it-IT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C87F9AD-2888-45F5-B2C6-B0F2E520647B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851715" y="1512569"/>
            <a:ext cx="7013989" cy="4640907"/>
          </a:xfrm>
        </p:spPr>
      </p:pic>
    </p:spTree>
    <p:extLst>
      <p:ext uri="{BB962C8B-B14F-4D97-AF65-F5344CB8AC3E}">
        <p14:creationId xmlns:p14="http://schemas.microsoft.com/office/powerpoint/2010/main" val="250524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E46B0-8F58-401C-ABEF-C74A700E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Verifica esperimento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E163536-E004-4E6C-BD5E-77B0A7E1EA54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558000" y="1435100"/>
            <a:ext cx="10860099" cy="4975225"/>
          </a:xfrm>
        </p:spPr>
      </p:pic>
    </p:spTree>
    <p:extLst>
      <p:ext uri="{BB962C8B-B14F-4D97-AF65-F5344CB8AC3E}">
        <p14:creationId xmlns:p14="http://schemas.microsoft.com/office/powerpoint/2010/main" val="3063066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B1377B-C8F4-41C3-88DC-A6CF19D91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Considerazioni…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797A41-FC66-43C8-B787-13B8DF839B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1082661" cy="3977640"/>
          </a:xfrm>
        </p:spPr>
        <p:txBody>
          <a:bodyPr/>
          <a:lstStyle/>
          <a:p>
            <a:r>
              <a:rPr lang="it-IT" b="1" dirty="0" err="1"/>
              <a:t>rospy.spin</a:t>
            </a:r>
            <a:r>
              <a:rPr lang="it-IT" b="1" dirty="0"/>
              <a:t>() </a:t>
            </a:r>
            <a:r>
              <a:rPr lang="it-IT" dirty="0"/>
              <a:t>è una funzione simile a </a:t>
            </a:r>
            <a:r>
              <a:rPr lang="it-IT" b="1" dirty="0" err="1"/>
              <a:t>rospy.sleep</a:t>
            </a:r>
            <a:r>
              <a:rPr lang="it-IT" b="1" dirty="0"/>
              <a:t>()</a:t>
            </a:r>
            <a:r>
              <a:rPr lang="it-IT" dirty="0"/>
              <a:t>. La differenza sta nel fatto che la prima rimane in attesa all’infinito fino a quando non riceve un segnale di stop (spegnimento).</a:t>
            </a:r>
          </a:p>
        </p:txBody>
      </p:sp>
    </p:spTree>
    <p:extLst>
      <p:ext uri="{BB962C8B-B14F-4D97-AF65-F5344CB8AC3E}">
        <p14:creationId xmlns:p14="http://schemas.microsoft.com/office/powerpoint/2010/main" val="304892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495158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Mail:   </a:t>
            </a: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Sito:    www.marcobuttolo.com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{EB588B1F-1E07-45CF-8E04-743D904266EC}tf10001108_win32</Template>
  <TotalTime>404</TotalTime>
  <Words>349</Words>
  <Application>Microsoft Office PowerPoint</Application>
  <PresentationFormat>Widescreen</PresentationFormat>
  <Paragraphs>48</Paragraphs>
  <Slides>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DocBenvenuto</vt:lpstr>
      <vt:lpstr>Lezioni sul ROS</vt:lpstr>
      <vt:lpstr>Primo nodo per lettura msg topic</vt:lpstr>
      <vt:lpstr>Sottoscrizione al topic</vt:lpstr>
      <vt:lpstr>Scopo del nodo </vt:lpstr>
      <vt:lpstr>Avvio nodo di sottoscrizione</vt:lpstr>
      <vt:lpstr>Avvio nodo di pubblicazione messaggi su topic</vt:lpstr>
      <vt:lpstr>Verifica esperimento</vt:lpstr>
      <vt:lpstr>Considerazioni…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sul ROS</dc:title>
  <dc:creator>Marco Buttolo</dc:creator>
  <cp:keywords/>
  <cp:lastModifiedBy>Marco Buttolo</cp:lastModifiedBy>
  <cp:revision>68</cp:revision>
  <dcterms:created xsi:type="dcterms:W3CDTF">2021-02-21T15:57:24Z</dcterms:created>
  <dcterms:modified xsi:type="dcterms:W3CDTF">2021-03-20T15:28:20Z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