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1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82" r:id="rId1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22/03/2022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22/03/2022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9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958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178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66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51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24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22/03/2022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22/03/2022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5)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487282-2EA0-4D70-B9A8-EDE5FFD90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 sul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9E7B77-FFEE-48E3-939F-0EBA78CEA8C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4304" y="1289834"/>
            <a:ext cx="10963391" cy="3977640"/>
          </a:xfrm>
        </p:spPr>
        <p:txBody>
          <a:bodyPr/>
          <a:lstStyle/>
          <a:p>
            <a:r>
              <a:rPr lang="it-IT" dirty="0"/>
              <a:t>Per verificare le informazioni di base su un </a:t>
            </a:r>
            <a:r>
              <a:rPr lang="it-IT" dirty="0" err="1"/>
              <a:t>topic</a:t>
            </a:r>
            <a:r>
              <a:rPr lang="it-IT" dirty="0"/>
              <a:t> basta digitare il seguente comando (qui il </a:t>
            </a:r>
            <a:r>
              <a:rPr lang="it-IT" dirty="0" err="1"/>
              <a:t>topic</a:t>
            </a:r>
            <a:r>
              <a:rPr lang="it-IT" dirty="0"/>
              <a:t> si chiama PRIMO):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ED14B23-A636-41A9-979A-6ED25C4B2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772" y="1928739"/>
            <a:ext cx="8404455" cy="265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0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4" y="1449230"/>
            <a:ext cx="10923250" cy="9233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Di seguito viene mostrato un semplice programmino </a:t>
            </a:r>
            <a:r>
              <a:rPr lang="it-IT" dirty="0" err="1">
                <a:solidFill>
                  <a:schemeClr val="tx2"/>
                </a:solidFill>
              </a:rPr>
              <a:t>python</a:t>
            </a:r>
            <a:r>
              <a:rPr lang="it-IT" dirty="0">
                <a:solidFill>
                  <a:schemeClr val="tx2"/>
                </a:solidFill>
              </a:rPr>
              <a:t> (un semplice nodo ROS) il quale pubblica su un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un generico e semplice messaggio. Nell’entry point dello script (funzione MAIN) ci sarà l’inizializzazione del nodo e verrà richiamato il metodo PUBLISHER il quale specifica su quale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scrivere i messaggi (in questo caso il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PRIMO), che tipologia di messaggi (STRINGHE) e la dimensione della coda di messaggi.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#! /</a:t>
            </a:r>
            <a:r>
              <a:rPr lang="it-IT" dirty="0" err="1">
                <a:solidFill>
                  <a:schemeClr val="tx2"/>
                </a:solidFill>
              </a:rPr>
              <a:t>usr</a:t>
            </a:r>
            <a:r>
              <a:rPr lang="it-IT" dirty="0">
                <a:solidFill>
                  <a:schemeClr val="tx2"/>
                </a:solidFill>
              </a:rPr>
              <a:t>/bin/</a:t>
            </a:r>
            <a:r>
              <a:rPr lang="it-IT" dirty="0" err="1">
                <a:solidFill>
                  <a:schemeClr val="tx2"/>
                </a:solidFill>
              </a:rPr>
              <a:t>env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python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import </a:t>
            </a:r>
            <a:r>
              <a:rPr lang="it-IT" dirty="0" err="1">
                <a:solidFill>
                  <a:schemeClr val="tx2"/>
                </a:solidFill>
              </a:rPr>
              <a:t>rospy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from std_msgs.msg import </a:t>
            </a:r>
            <a:r>
              <a:rPr lang="it-IT" dirty="0" err="1">
                <a:solidFill>
                  <a:schemeClr val="tx2"/>
                </a:solidFill>
              </a:rPr>
              <a:t>String</a:t>
            </a:r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 err="1">
                <a:solidFill>
                  <a:schemeClr val="tx2"/>
                </a:solidFill>
              </a:rPr>
              <a:t>if</a:t>
            </a:r>
            <a:r>
              <a:rPr lang="it-IT" dirty="0">
                <a:solidFill>
                  <a:schemeClr val="tx2"/>
                </a:solidFill>
              </a:rPr>
              <a:t> __name__ == "__</a:t>
            </a:r>
            <a:r>
              <a:rPr lang="it-IT" dirty="0" err="1">
                <a:solidFill>
                  <a:schemeClr val="tx2"/>
                </a:solidFill>
              </a:rPr>
              <a:t>main</a:t>
            </a:r>
            <a:r>
              <a:rPr lang="it-IT" dirty="0">
                <a:solidFill>
                  <a:schemeClr val="tx2"/>
                </a:solidFill>
              </a:rPr>
              <a:t>__":</a:t>
            </a: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  <a:r>
              <a:rPr lang="it-IT" dirty="0" err="1">
                <a:solidFill>
                  <a:schemeClr val="tx2"/>
                </a:solidFill>
              </a:rPr>
              <a:t>rospy.init_node</a:t>
            </a:r>
            <a:r>
              <a:rPr lang="it-IT" dirty="0">
                <a:solidFill>
                  <a:schemeClr val="tx2"/>
                </a:solidFill>
              </a:rPr>
              <a:t>('primo')</a:t>
            </a:r>
          </a:p>
          <a:p>
            <a:r>
              <a:rPr lang="it-IT" dirty="0">
                <a:solidFill>
                  <a:schemeClr val="tx2"/>
                </a:solidFill>
              </a:rPr>
              <a:t>    pub=</a:t>
            </a:r>
            <a:r>
              <a:rPr lang="it-IT" dirty="0" err="1">
                <a:solidFill>
                  <a:schemeClr val="tx2"/>
                </a:solidFill>
              </a:rPr>
              <a:t>rospy.Publisher</a:t>
            </a:r>
            <a:r>
              <a:rPr lang="it-IT" dirty="0">
                <a:solidFill>
                  <a:schemeClr val="tx2"/>
                </a:solidFill>
              </a:rPr>
              <a:t>("primo", </a:t>
            </a:r>
            <a:r>
              <a:rPr lang="it-IT" dirty="0" err="1">
                <a:solidFill>
                  <a:schemeClr val="tx2"/>
                </a:solidFill>
              </a:rPr>
              <a:t>String</a:t>
            </a:r>
            <a:r>
              <a:rPr lang="it-IT" dirty="0">
                <a:solidFill>
                  <a:schemeClr val="tx2"/>
                </a:solidFill>
              </a:rPr>
              <a:t>, </a:t>
            </a:r>
            <a:r>
              <a:rPr lang="it-IT" dirty="0" err="1">
                <a:solidFill>
                  <a:schemeClr val="tx2"/>
                </a:solidFill>
              </a:rPr>
              <a:t>queue_size</a:t>
            </a:r>
            <a:r>
              <a:rPr lang="it-IT" dirty="0">
                <a:solidFill>
                  <a:schemeClr val="tx2"/>
                </a:solidFill>
              </a:rPr>
              <a:t>=10)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4" y="1449230"/>
            <a:ext cx="10923250" cy="840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Successivamente, in un ciclo </a:t>
            </a:r>
            <a:r>
              <a:rPr lang="it-IT" dirty="0" err="1">
                <a:solidFill>
                  <a:schemeClr val="tx2"/>
                </a:solidFill>
              </a:rPr>
              <a:t>while</a:t>
            </a:r>
            <a:r>
              <a:rPr lang="it-IT" dirty="0">
                <a:solidFill>
                  <a:schemeClr val="tx2"/>
                </a:solidFill>
              </a:rPr>
              <a:t> (struttura tipica di un nodo ROS), verrà incrementato il contatore di una unità ed il suo valore verrà pubblicato sul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PRIMO tramite il metodo PUBLISH. In particolare, la funzione </a:t>
            </a:r>
            <a:r>
              <a:rPr lang="it-IT" dirty="0" err="1">
                <a:solidFill>
                  <a:schemeClr val="tx2"/>
                </a:solidFill>
              </a:rPr>
              <a:t>rospy.Rate</a:t>
            </a:r>
            <a:r>
              <a:rPr lang="it-IT" dirty="0">
                <a:solidFill>
                  <a:schemeClr val="tx2"/>
                </a:solidFill>
              </a:rPr>
              <a:t> specifica in Hz (Herz) la frequenza di scrittura su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. 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  <a:r>
              <a:rPr lang="it-IT" dirty="0" err="1">
                <a:solidFill>
                  <a:schemeClr val="tx2"/>
                </a:solidFill>
              </a:rPr>
              <a:t>cnt</a:t>
            </a:r>
            <a:r>
              <a:rPr lang="it-IT" dirty="0">
                <a:solidFill>
                  <a:schemeClr val="tx2"/>
                </a:solidFill>
              </a:rPr>
              <a:t>=0</a:t>
            </a:r>
          </a:p>
          <a:p>
            <a:r>
              <a:rPr lang="it-IT" dirty="0">
                <a:solidFill>
                  <a:schemeClr val="tx2"/>
                </a:solidFill>
              </a:rPr>
              <a:t>    rate=</a:t>
            </a:r>
            <a:r>
              <a:rPr lang="it-IT" dirty="0" err="1">
                <a:solidFill>
                  <a:schemeClr val="tx2"/>
                </a:solidFill>
              </a:rPr>
              <a:t>rospy.Rate</a:t>
            </a:r>
            <a:r>
              <a:rPr lang="it-IT" dirty="0">
                <a:solidFill>
                  <a:schemeClr val="tx2"/>
                </a:solidFill>
              </a:rPr>
              <a:t>(10)</a:t>
            </a: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  <a:r>
              <a:rPr lang="it-IT" dirty="0" err="1">
                <a:solidFill>
                  <a:schemeClr val="tx2"/>
                </a:solidFill>
              </a:rPr>
              <a:t>while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not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rospy.is_shutdown</a:t>
            </a:r>
            <a:r>
              <a:rPr lang="it-IT" dirty="0">
                <a:solidFill>
                  <a:schemeClr val="tx2"/>
                </a:solidFill>
              </a:rPr>
              <a:t>():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msg_str</a:t>
            </a:r>
            <a:r>
              <a:rPr lang="it-IT" dirty="0">
                <a:solidFill>
                  <a:schemeClr val="tx2"/>
                </a:solidFill>
              </a:rPr>
              <a:t>="contatore:"+</a:t>
            </a:r>
            <a:r>
              <a:rPr lang="it-IT" dirty="0" err="1">
                <a:solidFill>
                  <a:schemeClr val="tx2"/>
                </a:solidFill>
              </a:rPr>
              <a:t>str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err="1">
                <a:solidFill>
                  <a:schemeClr val="tx2"/>
                </a:solidFill>
              </a:rPr>
              <a:t>cnt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pub.publish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err="1">
                <a:solidFill>
                  <a:schemeClr val="tx2"/>
                </a:solidFill>
              </a:rPr>
              <a:t>msg_str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rospy.loginfo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err="1">
                <a:solidFill>
                  <a:schemeClr val="tx2"/>
                </a:solidFill>
              </a:rPr>
              <a:t>msg_str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cnt</a:t>
            </a:r>
            <a:r>
              <a:rPr lang="it-IT" dirty="0">
                <a:solidFill>
                  <a:schemeClr val="tx2"/>
                </a:solidFill>
              </a:rPr>
              <a:t>=cnt+1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rate.sleep</a:t>
            </a:r>
            <a:r>
              <a:rPr lang="it-IT" dirty="0">
                <a:solidFill>
                  <a:schemeClr val="tx2"/>
                </a:solidFill>
              </a:rPr>
              <a:t>()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84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566385" y="1276951"/>
            <a:ext cx="10923250" cy="97872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Codice completo: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#! /</a:t>
            </a:r>
            <a:r>
              <a:rPr lang="it-IT" dirty="0" err="1">
                <a:solidFill>
                  <a:schemeClr val="tx2"/>
                </a:solidFill>
              </a:rPr>
              <a:t>usr</a:t>
            </a:r>
            <a:r>
              <a:rPr lang="it-IT" dirty="0">
                <a:solidFill>
                  <a:schemeClr val="tx2"/>
                </a:solidFill>
              </a:rPr>
              <a:t>/bin/</a:t>
            </a:r>
            <a:r>
              <a:rPr lang="it-IT" dirty="0" err="1">
                <a:solidFill>
                  <a:schemeClr val="tx2"/>
                </a:solidFill>
              </a:rPr>
              <a:t>env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python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import </a:t>
            </a:r>
            <a:r>
              <a:rPr lang="it-IT" dirty="0" err="1">
                <a:solidFill>
                  <a:schemeClr val="tx2"/>
                </a:solidFill>
              </a:rPr>
              <a:t>rospy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from std_msgs.msg import </a:t>
            </a:r>
            <a:r>
              <a:rPr lang="it-IT" dirty="0" err="1">
                <a:solidFill>
                  <a:schemeClr val="tx2"/>
                </a:solidFill>
              </a:rPr>
              <a:t>String</a:t>
            </a:r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 err="1">
                <a:solidFill>
                  <a:schemeClr val="tx2"/>
                </a:solidFill>
              </a:rPr>
              <a:t>if</a:t>
            </a:r>
            <a:r>
              <a:rPr lang="it-IT" dirty="0">
                <a:solidFill>
                  <a:schemeClr val="tx2"/>
                </a:solidFill>
              </a:rPr>
              <a:t> __name__ == "__</a:t>
            </a:r>
            <a:r>
              <a:rPr lang="it-IT" dirty="0" err="1">
                <a:solidFill>
                  <a:schemeClr val="tx2"/>
                </a:solidFill>
              </a:rPr>
              <a:t>main</a:t>
            </a:r>
            <a:r>
              <a:rPr lang="it-IT" dirty="0">
                <a:solidFill>
                  <a:schemeClr val="tx2"/>
                </a:solidFill>
              </a:rPr>
              <a:t>__":</a:t>
            </a: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  <a:r>
              <a:rPr lang="it-IT" dirty="0" err="1">
                <a:solidFill>
                  <a:schemeClr val="tx2"/>
                </a:solidFill>
              </a:rPr>
              <a:t>rospy.init_node</a:t>
            </a:r>
            <a:r>
              <a:rPr lang="it-IT" dirty="0">
                <a:solidFill>
                  <a:schemeClr val="tx2"/>
                </a:solidFill>
              </a:rPr>
              <a:t>('primo')</a:t>
            </a:r>
          </a:p>
          <a:p>
            <a:r>
              <a:rPr lang="it-IT" dirty="0">
                <a:solidFill>
                  <a:schemeClr val="tx2"/>
                </a:solidFill>
              </a:rPr>
              <a:t>    pub=</a:t>
            </a:r>
            <a:r>
              <a:rPr lang="it-IT" dirty="0" err="1">
                <a:solidFill>
                  <a:schemeClr val="tx2"/>
                </a:solidFill>
              </a:rPr>
              <a:t>rospy.Publisher</a:t>
            </a:r>
            <a:r>
              <a:rPr lang="it-IT" dirty="0">
                <a:solidFill>
                  <a:schemeClr val="tx2"/>
                </a:solidFill>
              </a:rPr>
              <a:t>("primo", </a:t>
            </a:r>
            <a:r>
              <a:rPr lang="it-IT" dirty="0" err="1">
                <a:solidFill>
                  <a:schemeClr val="tx2"/>
                </a:solidFill>
              </a:rPr>
              <a:t>String</a:t>
            </a:r>
            <a:r>
              <a:rPr lang="it-IT" dirty="0">
                <a:solidFill>
                  <a:schemeClr val="tx2"/>
                </a:solidFill>
              </a:rPr>
              <a:t>, </a:t>
            </a:r>
            <a:r>
              <a:rPr lang="it-IT" dirty="0" err="1">
                <a:solidFill>
                  <a:schemeClr val="tx2"/>
                </a:solidFill>
              </a:rPr>
              <a:t>queue_size</a:t>
            </a:r>
            <a:r>
              <a:rPr lang="it-IT" dirty="0">
                <a:solidFill>
                  <a:schemeClr val="tx2"/>
                </a:solidFill>
              </a:rPr>
              <a:t>=10)</a:t>
            </a: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  <a:r>
              <a:rPr lang="it-IT" dirty="0" err="1">
                <a:solidFill>
                  <a:schemeClr val="tx2"/>
                </a:solidFill>
              </a:rPr>
              <a:t>cnt</a:t>
            </a:r>
            <a:r>
              <a:rPr lang="it-IT" dirty="0">
                <a:solidFill>
                  <a:schemeClr val="tx2"/>
                </a:solidFill>
              </a:rPr>
              <a:t>=0</a:t>
            </a:r>
          </a:p>
          <a:p>
            <a:r>
              <a:rPr lang="it-IT" dirty="0">
                <a:solidFill>
                  <a:schemeClr val="tx2"/>
                </a:solidFill>
              </a:rPr>
              <a:t>    rate=</a:t>
            </a:r>
            <a:r>
              <a:rPr lang="it-IT" dirty="0" err="1">
                <a:solidFill>
                  <a:schemeClr val="tx2"/>
                </a:solidFill>
              </a:rPr>
              <a:t>rospy.Rate</a:t>
            </a:r>
            <a:r>
              <a:rPr lang="it-IT" dirty="0">
                <a:solidFill>
                  <a:schemeClr val="tx2"/>
                </a:solidFill>
              </a:rPr>
              <a:t>(10)</a:t>
            </a:r>
          </a:p>
          <a:p>
            <a:r>
              <a:rPr lang="it-IT" dirty="0">
                <a:solidFill>
                  <a:schemeClr val="tx2"/>
                </a:solidFill>
              </a:rPr>
              <a:t>    </a:t>
            </a:r>
            <a:r>
              <a:rPr lang="it-IT" dirty="0" err="1">
                <a:solidFill>
                  <a:schemeClr val="tx2"/>
                </a:solidFill>
              </a:rPr>
              <a:t>while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not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rospy.is_shutdown</a:t>
            </a:r>
            <a:r>
              <a:rPr lang="it-IT" dirty="0">
                <a:solidFill>
                  <a:schemeClr val="tx2"/>
                </a:solidFill>
              </a:rPr>
              <a:t>():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msg_str</a:t>
            </a:r>
            <a:r>
              <a:rPr lang="it-IT" dirty="0">
                <a:solidFill>
                  <a:schemeClr val="tx2"/>
                </a:solidFill>
              </a:rPr>
              <a:t>="contatore:"+</a:t>
            </a:r>
            <a:r>
              <a:rPr lang="it-IT" dirty="0" err="1">
                <a:solidFill>
                  <a:schemeClr val="tx2"/>
                </a:solidFill>
              </a:rPr>
              <a:t>str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err="1">
                <a:solidFill>
                  <a:schemeClr val="tx2"/>
                </a:solidFill>
              </a:rPr>
              <a:t>cnt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pub.publish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err="1">
                <a:solidFill>
                  <a:schemeClr val="tx2"/>
                </a:solidFill>
              </a:rPr>
              <a:t>msg_str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rospy.loginfo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err="1">
                <a:solidFill>
                  <a:schemeClr val="tx2"/>
                </a:solidFill>
              </a:rPr>
              <a:t>msg_str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cnt</a:t>
            </a:r>
            <a:r>
              <a:rPr lang="it-IT" dirty="0">
                <a:solidFill>
                  <a:schemeClr val="tx2"/>
                </a:solidFill>
              </a:rPr>
              <a:t>=cnt+1</a:t>
            </a:r>
          </a:p>
          <a:p>
            <a:r>
              <a:rPr lang="it-IT" dirty="0">
                <a:solidFill>
                  <a:schemeClr val="tx2"/>
                </a:solidFill>
              </a:rPr>
              <a:t>        </a:t>
            </a:r>
            <a:r>
              <a:rPr lang="it-IT" dirty="0" err="1">
                <a:solidFill>
                  <a:schemeClr val="tx2"/>
                </a:solidFill>
              </a:rPr>
              <a:t>rate.sleep</a:t>
            </a:r>
            <a:r>
              <a:rPr lang="it-IT" dirty="0">
                <a:solidFill>
                  <a:schemeClr val="tx2"/>
                </a:solidFill>
              </a:rPr>
              <a:t>()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120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566385" y="1276951"/>
            <a:ext cx="1092325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Salvare lo script Python, tornare nella cartella </a:t>
            </a:r>
            <a:r>
              <a:rPr lang="it-IT" dirty="0" err="1">
                <a:solidFill>
                  <a:schemeClr val="tx2"/>
                </a:solidFill>
              </a:rPr>
              <a:t>catkin_ws</a:t>
            </a:r>
            <a:r>
              <a:rPr lang="it-IT" dirty="0">
                <a:solidFill>
                  <a:schemeClr val="tx2"/>
                </a:solidFill>
              </a:rPr>
              <a:t> e digitare il comando di compilazione (</a:t>
            </a:r>
            <a:r>
              <a:rPr lang="it-IT" b="1" dirty="0" err="1">
                <a:solidFill>
                  <a:schemeClr val="tx2"/>
                </a:solidFill>
              </a:rPr>
              <a:t>catkin_make</a:t>
            </a:r>
            <a:r>
              <a:rPr lang="it-IT" dirty="0">
                <a:solidFill>
                  <a:schemeClr val="tx2"/>
                </a:solidFill>
              </a:rPr>
              <a:t>), come mostrato a video: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Successivamente effettuare il source in modo tale che il ROS sia aggiornato sulle ultime modifiche nel workspace.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ED2BAD6-D7B9-455E-A796-DE44537723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836" y="2097550"/>
            <a:ext cx="6876190" cy="2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47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566385" y="1276951"/>
            <a:ext cx="109232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Successivamente avviare il nodo ROS appena editato e si vedrà l’output presente nella figura della slide successiva.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88B5629-A689-4679-8AE1-86E472DE8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6562" y="2050780"/>
            <a:ext cx="8150858" cy="405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24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566385" y="1276951"/>
            <a:ext cx="109232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F6DEF95-2C6D-469C-83A6-4313B7047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8505" y="1493241"/>
            <a:ext cx="6952381" cy="4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6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566385" y="1276951"/>
            <a:ext cx="109232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Attenzione: Prima di avviare il nodo ROS, assicurarsi che il nodo master (</a:t>
            </a:r>
            <a:r>
              <a:rPr lang="it-IT" dirty="0" err="1">
                <a:solidFill>
                  <a:schemeClr val="tx2"/>
                </a:solidFill>
              </a:rPr>
              <a:t>roscore</a:t>
            </a:r>
            <a:r>
              <a:rPr lang="it-IT" dirty="0">
                <a:solidFill>
                  <a:schemeClr val="tx2"/>
                </a:solidFill>
              </a:rPr>
              <a:t>) sia attivo…nel caso aprire una nuova finestra terminale ed avviare il </a:t>
            </a:r>
            <a:r>
              <a:rPr lang="it-IT" dirty="0" err="1">
                <a:solidFill>
                  <a:schemeClr val="tx2"/>
                </a:solidFill>
              </a:rPr>
              <a:t>roscore</a:t>
            </a:r>
            <a:r>
              <a:rPr lang="it-IT" dirty="0">
                <a:solidFill>
                  <a:schemeClr val="tx2"/>
                </a:solidFill>
              </a:rPr>
              <a:t> digitando banalmente ROSCORE.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C902C4F-4E44-46B6-8091-D5D846906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581" y="2286571"/>
            <a:ext cx="6942857" cy="4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28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487282-2EA0-4D70-B9A8-EDE5FFD90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 sul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9E7B77-FFEE-48E3-939F-0EBA78CEA8C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963391" cy="3977640"/>
          </a:xfrm>
        </p:spPr>
        <p:txBody>
          <a:bodyPr/>
          <a:lstStyle/>
          <a:p>
            <a:r>
              <a:rPr lang="it-IT" dirty="0"/>
              <a:t>Per verificare che il </a:t>
            </a:r>
            <a:r>
              <a:rPr lang="it-IT" dirty="0" err="1"/>
              <a:t>topic</a:t>
            </a:r>
            <a:r>
              <a:rPr lang="it-IT" dirty="0"/>
              <a:t> PRIMO sia stato effettivamente creato dal ROS basta digitare il seguente comando: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 poter verificare il contenuto del </a:t>
            </a:r>
            <a:r>
              <a:rPr lang="it-IT" dirty="0" err="1"/>
              <a:t>topic</a:t>
            </a:r>
            <a:r>
              <a:rPr lang="it-IT" dirty="0"/>
              <a:t> basta semplicemente digitare il seguente comando:  </a:t>
            </a:r>
            <a:r>
              <a:rPr lang="it-IT" dirty="0" err="1"/>
              <a:t>rostopic</a:t>
            </a:r>
            <a:r>
              <a:rPr lang="it-IT" dirty="0"/>
              <a:t> </a:t>
            </a:r>
            <a:r>
              <a:rPr lang="it-IT" dirty="0" err="1"/>
              <a:t>echo</a:t>
            </a:r>
            <a:r>
              <a:rPr lang="it-IT" dirty="0"/>
              <a:t> primo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7B4EBC3-07E3-4F3E-B051-5B0EF6D22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167" y="2185087"/>
            <a:ext cx="6780952" cy="120952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17B7365-25C7-428E-9654-1504B5EC3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007" y="4144090"/>
            <a:ext cx="4627063" cy="24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3449"/>
      </p:ext>
    </p:extLst>
  </p:cSld>
  <p:clrMapOvr>
    <a:masterClrMapping/>
  </p:clrMapOvr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463</TotalTime>
  <Words>611</Words>
  <Application>Microsoft Office PowerPoint</Application>
  <PresentationFormat>Widescreen</PresentationFormat>
  <Paragraphs>159</Paragraphs>
  <Slides>11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Segoe UI Light</vt:lpstr>
      <vt:lpstr>DocBenvenuto</vt:lpstr>
      <vt:lpstr>Lezioni sul ROS</vt:lpstr>
      <vt:lpstr>Primo nodo ROS</vt:lpstr>
      <vt:lpstr>Primo nodo ROS</vt:lpstr>
      <vt:lpstr>Primo nodo ROS</vt:lpstr>
      <vt:lpstr>Primo nodo ROS</vt:lpstr>
      <vt:lpstr>Primo nodo ROS</vt:lpstr>
      <vt:lpstr>Primo nodo ROS</vt:lpstr>
      <vt:lpstr>Primo nodo ROS</vt:lpstr>
      <vt:lpstr>Test sul nodo ROS</vt:lpstr>
      <vt:lpstr>Test sul nodo ROS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68</cp:revision>
  <dcterms:created xsi:type="dcterms:W3CDTF">2021-02-21T15:57:24Z</dcterms:created>
  <dcterms:modified xsi:type="dcterms:W3CDTF">2022-03-22T16:22:04Z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