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7" r:id="rId11"/>
    <p:sldId id="288" r:id="rId12"/>
    <p:sldId id="282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69" d="100"/>
          <a:sy n="69" d="100"/>
        </p:scale>
        <p:origin x="8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06/03/2021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06/03/2021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06/03/2021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06/03/2021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4)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nodo ROS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/>
                </a:solidFill>
              </a:rPr>
              <a:t>Una volta preparato l’ambiente di lavoro (workspace) è necessario iniziare ad editare il nostro primo nodo scritto in Python. Per prima cosa si crea il file chiamato </a:t>
            </a:r>
            <a:r>
              <a:rPr lang="it-IT" b="1" dirty="0">
                <a:solidFill>
                  <a:schemeClr val="tx2"/>
                </a:solidFill>
              </a:rPr>
              <a:t>test.py</a:t>
            </a:r>
            <a:r>
              <a:rPr lang="it-IT" dirty="0">
                <a:solidFill>
                  <a:schemeClr val="tx2"/>
                </a:solidFill>
              </a:rPr>
              <a:t> come mostrato di seguito: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Una volta creato è possibile editarci il codice Python. Provare ad inserire il seguente codice sorgente: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A6704113-9274-47F3-B242-7962B87FD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333" y="2738524"/>
            <a:ext cx="6933333" cy="1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0C150-B155-4A68-80E1-4DDE40F52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F5EE10C-BF02-4790-A050-382AB3A4B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7401" y="1515261"/>
            <a:ext cx="6942857" cy="4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91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E3375B-61D3-4513-A85D-021A43838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FA9593-5395-4A33-B769-8EF6C21B33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6285586" cy="3977640"/>
          </a:xfrm>
        </p:spPr>
        <p:txBody>
          <a:bodyPr/>
          <a:lstStyle/>
          <a:p>
            <a:r>
              <a:rPr lang="it-IT" dirty="0"/>
              <a:t>Una volta editato e salvato il file, tornare nella cartella padre del workspace come indicato nella figura sotto, e digitare in sequenza i comandi mostrati. Il primo comando fa riconoscere al ROS </a:t>
            </a:r>
            <a:r>
              <a:rPr lang="it-IT" dirty="0" err="1"/>
              <a:t>Melodic</a:t>
            </a:r>
            <a:r>
              <a:rPr lang="it-IT" dirty="0"/>
              <a:t> il workspace aggiornato. Il secondo comando lancia la compilazione.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2E99BB0-1975-48F5-8F0B-1BDC7D806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496" y="3182014"/>
            <a:ext cx="6285586" cy="142976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F9231C-3C22-474B-9FA0-D9175C569A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7969" y="1604847"/>
            <a:ext cx="4744535" cy="315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37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9B7509-A911-48DB-A278-43D5F3812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0424E0-77D8-48F1-8068-ADDDE1820684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A questo punto, aprire un altro terminale ed eseguire il nodo master chiamato ROSCORE  (digitare </a:t>
            </a:r>
            <a:r>
              <a:rPr lang="it-IT" b="1" dirty="0" err="1"/>
              <a:t>roscore</a:t>
            </a:r>
            <a:r>
              <a:rPr lang="it-IT" dirty="0"/>
              <a:t>) come mostrato di seguito: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21C7C27-4F02-47C7-A86D-D10D16C5D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2659" y="2195209"/>
            <a:ext cx="6166778" cy="4105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46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FB191C-496A-4803-9C47-D42457F67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B7AE7E-61E9-4CFD-B5DB-9E6E0CE1B3C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5124325" cy="3977640"/>
          </a:xfrm>
        </p:spPr>
        <p:txBody>
          <a:bodyPr/>
          <a:lstStyle/>
          <a:p>
            <a:r>
              <a:rPr lang="it-IT" dirty="0"/>
              <a:t>Ora è possibile, con il comando </a:t>
            </a:r>
            <a:r>
              <a:rPr lang="it-IT" b="1" dirty="0" err="1"/>
              <a:t>rorun</a:t>
            </a:r>
            <a:r>
              <a:rPr lang="it-IT" dirty="0"/>
              <a:t> eseguire il nostro primo nodo </a:t>
            </a:r>
            <a:r>
              <a:rPr lang="it-IT" dirty="0" err="1"/>
              <a:t>ros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dirty="0"/>
              <a:t>Nella videata compare un banalissimo errore legato all’assenza di permessi di esecuzione dello script Python…poco male! Basta usare il comando </a:t>
            </a:r>
            <a:r>
              <a:rPr lang="it-IT" b="1" dirty="0" err="1"/>
              <a:t>chmod</a:t>
            </a:r>
            <a:r>
              <a:rPr lang="it-IT" dirty="0"/>
              <a:t> di Linux nel seguente modo: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04298B4-B145-4528-8D9E-07E9952FF9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0173" y="2328156"/>
            <a:ext cx="6876190" cy="121904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B473CA1E-7F62-4741-81A2-F4CC242E4F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0173" y="4790636"/>
            <a:ext cx="5580952" cy="6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400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A68658-D462-4AAE-8A4F-A656B3B49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EACD25-6DB0-4499-9880-ACDE1A7C782C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it-IT" dirty="0"/>
              <a:t>Riprovando il comando </a:t>
            </a:r>
            <a:r>
              <a:rPr lang="it-IT" dirty="0" err="1"/>
              <a:t>rosrun</a:t>
            </a:r>
            <a:r>
              <a:rPr lang="it-IT" dirty="0"/>
              <a:t>, stavolta avrà successo ma non succederà niente, in quanto il nostro primo nodo ROS non fa nulla…</a:t>
            </a:r>
          </a:p>
          <a:p>
            <a:r>
              <a:rPr lang="it-IT" dirty="0"/>
              <a:t>Rapida occhiata allo script:  </a:t>
            </a:r>
          </a:p>
          <a:p>
            <a:r>
              <a:rPr lang="it-IT" b="1" dirty="0"/>
              <a:t>#! /</a:t>
            </a:r>
            <a:r>
              <a:rPr lang="it-IT" b="1" dirty="0" err="1"/>
              <a:t>usr</a:t>
            </a:r>
            <a:r>
              <a:rPr lang="it-IT" b="1" dirty="0"/>
              <a:t>/bin/</a:t>
            </a:r>
            <a:r>
              <a:rPr lang="it-IT" b="1" dirty="0" err="1"/>
              <a:t>env</a:t>
            </a:r>
            <a:r>
              <a:rPr lang="it-IT" b="1" dirty="0"/>
              <a:t> </a:t>
            </a:r>
            <a:r>
              <a:rPr lang="it-IT" b="1" dirty="0" err="1"/>
              <a:t>python</a:t>
            </a:r>
            <a:endParaRPr lang="it-IT" b="1" dirty="0"/>
          </a:p>
          <a:p>
            <a:r>
              <a:rPr lang="it-IT" b="1" dirty="0"/>
              <a:t>import </a:t>
            </a:r>
            <a:r>
              <a:rPr lang="it-IT" b="1" dirty="0" err="1"/>
              <a:t>rospy</a:t>
            </a:r>
            <a:endParaRPr lang="it-IT" b="1" dirty="0"/>
          </a:p>
          <a:p>
            <a:r>
              <a:rPr lang="it-IT" b="1" dirty="0" err="1"/>
              <a:t>if</a:t>
            </a:r>
            <a:r>
              <a:rPr lang="it-IT" b="1" dirty="0"/>
              <a:t> __name__ == "__</a:t>
            </a:r>
            <a:r>
              <a:rPr lang="it-IT" b="1" dirty="0" err="1"/>
              <a:t>main</a:t>
            </a:r>
            <a:r>
              <a:rPr lang="it-IT" b="1" dirty="0"/>
              <a:t>__":    </a:t>
            </a:r>
          </a:p>
          <a:p>
            <a:r>
              <a:rPr lang="it-IT" b="1" dirty="0"/>
              <a:t>	</a:t>
            </a:r>
            <a:r>
              <a:rPr lang="it-IT" b="1" dirty="0" err="1"/>
              <a:t>rospy.init_node</a:t>
            </a:r>
            <a:r>
              <a:rPr lang="it-IT" b="1" dirty="0"/>
              <a:t>("</a:t>
            </a:r>
            <a:r>
              <a:rPr lang="it-IT" b="1" dirty="0" err="1"/>
              <a:t>motor_driver</a:t>
            </a:r>
            <a:r>
              <a:rPr lang="it-IT" b="1" dirty="0"/>
              <a:t>")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D0876CE-B96A-45FA-B4A4-8727C641AAF2}"/>
              </a:ext>
            </a:extLst>
          </p:cNvPr>
          <p:cNvSpPr txBox="1"/>
          <p:nvPr/>
        </p:nvSpPr>
        <p:spPr>
          <a:xfrm>
            <a:off x="6095999" y="3424428"/>
            <a:ext cx="57138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prima istruzione importa la libreria di base del ROS,</a:t>
            </a:r>
          </a:p>
          <a:p>
            <a:r>
              <a:rPr lang="it-IT" dirty="0"/>
              <a:t>La seconda istruzione è la funzione MAIN, ossia l’entry point del programma,</a:t>
            </a:r>
          </a:p>
          <a:p>
            <a:r>
              <a:rPr lang="it-IT" dirty="0"/>
              <a:t>Mentre la terza istruzione inizializza il nodo ROS dandogli un nome di etichetta</a:t>
            </a:r>
          </a:p>
        </p:txBody>
      </p:sp>
    </p:spTree>
    <p:extLst>
      <p:ext uri="{BB962C8B-B14F-4D97-AF65-F5344CB8AC3E}">
        <p14:creationId xmlns:p14="http://schemas.microsoft.com/office/powerpoint/2010/main" val="329840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0CAA36-EC9E-4198-834B-6EDFD029E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nodo ROS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38502F-ECAE-4BF0-97DC-D851DAEFFBC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0876649" cy="3977640"/>
          </a:xfrm>
        </p:spPr>
        <p:txBody>
          <a:bodyPr/>
          <a:lstStyle/>
          <a:p>
            <a:r>
              <a:rPr lang="it-IT" dirty="0"/>
              <a:t>Nella prossima lezione creeremo un nodo ROS più complesso che fa qualcosa, ossia pubblica su </a:t>
            </a:r>
            <a:r>
              <a:rPr lang="it-IT" dirty="0" err="1"/>
              <a:t>topic</a:t>
            </a:r>
            <a:r>
              <a:rPr lang="it-IT" dirty="0"/>
              <a:t> dei messaggi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1A3AC79E-0EEF-4D3A-A388-9E807BDB54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505" y="2433723"/>
            <a:ext cx="9714989" cy="233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2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338</TotalTime>
  <Words>351</Words>
  <Application>Microsoft Office PowerPoint</Application>
  <PresentationFormat>Widescreen</PresentationFormat>
  <Paragraphs>55</Paragraphs>
  <Slides>9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DocBenvenuto</vt:lpstr>
      <vt:lpstr>Lezioni sul ROS</vt:lpstr>
      <vt:lpstr>Primo nodo ROS</vt:lpstr>
      <vt:lpstr>Primo nodo ROS</vt:lpstr>
      <vt:lpstr>Primo nodo ROS</vt:lpstr>
      <vt:lpstr>Primo nodo ROS</vt:lpstr>
      <vt:lpstr>Primo nodo ROS</vt:lpstr>
      <vt:lpstr>Primo nodo ROS</vt:lpstr>
      <vt:lpstr>Primo nodo ROS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58</cp:revision>
  <dcterms:created xsi:type="dcterms:W3CDTF">2021-02-21T15:57:24Z</dcterms:created>
  <dcterms:modified xsi:type="dcterms:W3CDTF">2021-03-06T18:10:57Z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