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1" r:id="rId6"/>
    <p:sldId id="283" r:id="rId7"/>
    <p:sldId id="284" r:id="rId8"/>
    <p:sldId id="285" r:id="rId9"/>
    <p:sldId id="286" r:id="rId10"/>
    <p:sldId id="287" r:id="rId11"/>
    <p:sldId id="288" r:id="rId12"/>
    <p:sldId id="282" r:id="rId1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71"/>
            <p14:sldId id="283"/>
            <p14:sldId id="284"/>
            <p14:sldId id="285"/>
            <p14:sldId id="286"/>
            <p14:sldId id="287"/>
            <p14:sldId id="288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06/03/2021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06/03/2021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119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212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06/03/2021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06/03/2021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buttolo@libero.i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Lezioni sul ROS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   (parte 3)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Installazione varie dipendenze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Una volta installato il ROS, se tutto è andato a buon fine, è necessario installare le varie dipendenze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sz="1800" b="1" dirty="0" err="1">
                <a:solidFill>
                  <a:schemeClr val="tx2"/>
                </a:solidFill>
              </a:rPr>
              <a:t>rosdep</a:t>
            </a:r>
            <a:r>
              <a:rPr lang="it-IT" sz="1800" dirty="0">
                <a:solidFill>
                  <a:schemeClr val="tx2"/>
                </a:solidFill>
              </a:rPr>
              <a:t> consente di installare facilmente le dipendenze di sistema per l'origine che si desidera compilare ed è necessario per eseguire alcuni componenti principali in ROS. Sostanzialmente è un gestore di pacchetti ROS. Una volta installato va inizializzato (una sola volta).</a:t>
            </a:r>
          </a:p>
          <a:p>
            <a:r>
              <a:rPr lang="it-IT" sz="1800" dirty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0C7A3C9-88E5-42F3-9FEF-F5FE4E16F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821" y="2312960"/>
            <a:ext cx="7287407" cy="157646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65C8C30F-D047-4DC9-9F81-DF25C9010D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425" y="5312086"/>
            <a:ext cx="4814901" cy="91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Installazione varie dipendenze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Prima di utilizzare effettivamente ROS è buona cosa </a:t>
            </a:r>
            <a:r>
              <a:rPr lang="it-IT" sz="1800" dirty="0">
                <a:solidFill>
                  <a:schemeClr val="tx2"/>
                </a:solidFill>
              </a:rPr>
              <a:t>fare il source dell’ambiente operativo ROS.  Questo implica che tramite questo comando è possibile eseguire i comandi ROS da qualsiasi parte del S.O.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A questo punto il ROS è installato. Per vedere la versione installata basta digitare il seguente comando: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F944ADF-64F7-4332-9E1A-B15455216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596" y="2577116"/>
            <a:ext cx="8642807" cy="942036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932D52D1-E049-4F0C-AB0A-B2D0E1C4C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595" y="4764759"/>
            <a:ext cx="8642807" cy="94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5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C5FB18-C28B-440D-B178-D0083B1D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File System del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3BECFF-0AD1-408A-B5C0-0711FC33D9B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7"/>
            <a:ext cx="11012853" cy="474625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Per poter lavorare con il ROS bisogna creare il file system su cui si andrà ad operare. Per prima cosa, è necessario creare ed inizializzare il </a:t>
            </a:r>
            <a:r>
              <a:rPr lang="it-IT" b="1" dirty="0"/>
              <a:t>workspace</a:t>
            </a:r>
            <a:r>
              <a:rPr lang="it-IT" dirty="0"/>
              <a:t> ossia lo spazio di lavoro per i nostri progetti.  All’interno della nostra cartella HOME (per esempio: home/marco), creare la cartella </a:t>
            </a:r>
            <a:r>
              <a:rPr lang="it-IT" b="1" dirty="0" err="1"/>
              <a:t>catkin_ws</a:t>
            </a:r>
            <a:r>
              <a:rPr lang="it-IT" b="1" dirty="0"/>
              <a:t> </a:t>
            </a:r>
            <a:r>
              <a:rPr lang="it-IT" dirty="0"/>
              <a:t>e, all’interno di essa, creare la sotto cartella </a:t>
            </a:r>
            <a:r>
              <a:rPr lang="it-IT" b="1" dirty="0" err="1"/>
              <a:t>src</a:t>
            </a:r>
            <a:r>
              <a:rPr lang="it-IT" dirty="0"/>
              <a:t>, come viene mostrato di seguito: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Alcune note sul CATKIN. Esso è il sistema di compilazione ufficiale del ROS e combina macro CMAKE, script Python ed altro.  </a:t>
            </a:r>
            <a:r>
              <a:rPr lang="it-IT" dirty="0" err="1"/>
              <a:t>Catkin</a:t>
            </a:r>
            <a:r>
              <a:rPr lang="it-IT" dirty="0"/>
              <a:t> consente, rispetto al suo predecessore ROSBUILD, una migliore distribuzione dei pacchetti. </a:t>
            </a:r>
            <a:r>
              <a:rPr lang="it-IT" dirty="0">
                <a:solidFill>
                  <a:schemeClr val="tx1"/>
                </a:solidFill>
              </a:rPr>
              <a:t>A</a:t>
            </a:r>
            <a:r>
              <a:rPr lang="it-IT" sz="1200" dirty="0">
                <a:solidFill>
                  <a:schemeClr val="tx1"/>
                </a:solidFill>
              </a:rPr>
              <a:t> questo punto è possibile procedere con l’inizializzazione del </a:t>
            </a:r>
            <a:r>
              <a:rPr lang="it-IT" sz="1200" dirty="0" err="1">
                <a:solidFill>
                  <a:schemeClr val="tx1"/>
                </a:solidFill>
              </a:rPr>
              <a:t>catkin</a:t>
            </a:r>
            <a:r>
              <a:rPr lang="it-IT" sz="1200" dirty="0">
                <a:solidFill>
                  <a:schemeClr val="tx1"/>
                </a:solidFill>
              </a:rPr>
              <a:t>. Attenzione: Il </a:t>
            </a:r>
            <a:r>
              <a:rPr lang="it-IT" sz="1200" b="1" dirty="0" err="1">
                <a:solidFill>
                  <a:schemeClr val="tx1"/>
                </a:solidFill>
              </a:rPr>
              <a:t>catkin</a:t>
            </a:r>
            <a:r>
              <a:rPr lang="it-IT" b="1" dirty="0" err="1">
                <a:solidFill>
                  <a:schemeClr val="tx1"/>
                </a:solidFill>
              </a:rPr>
              <a:t>_init_workspace</a:t>
            </a: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dovrebbe essere eseguito nella cartella SRC perché il file TXT creato deve stare in quella sotto cartella. </a:t>
            </a:r>
            <a:endParaRPr lang="it-IT" sz="1200" dirty="0">
              <a:solidFill>
                <a:schemeClr val="tx1"/>
              </a:solidFill>
            </a:endParaRPr>
          </a:p>
          <a:p>
            <a:pPr algn="just"/>
            <a:endParaRPr lang="it-IT" dirty="0">
              <a:solidFill>
                <a:schemeClr val="tx1"/>
              </a:solidFill>
            </a:endParaRPr>
          </a:p>
          <a:p>
            <a:pPr algn="just"/>
            <a:endParaRPr lang="it-IT" sz="12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2267139-69C1-453D-83B7-61B7F5A72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873" y="2448261"/>
            <a:ext cx="6542857" cy="108571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03C07A4B-F64B-4506-BC7D-F127D4D1B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665" y="4883055"/>
            <a:ext cx="6933333" cy="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4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C5FB18-C28B-440D-B178-D0083B1D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File System del ROS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F9E3306-B6B1-48F2-8D38-9D16AB7EEC58}"/>
              </a:ext>
            </a:extLst>
          </p:cNvPr>
          <p:cNvSpPr txBox="1"/>
          <p:nvPr/>
        </p:nvSpPr>
        <p:spPr>
          <a:xfrm>
            <a:off x="521207" y="1455315"/>
            <a:ext cx="1103114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solidFill>
                  <a:schemeClr val="tx2"/>
                </a:solidFill>
              </a:rPr>
              <a:t>Tornando al </a:t>
            </a:r>
            <a:r>
              <a:rPr lang="it-IT" sz="1800" dirty="0" err="1">
                <a:solidFill>
                  <a:schemeClr val="tx2"/>
                </a:solidFill>
              </a:rPr>
              <a:t>catkin</a:t>
            </a:r>
            <a:r>
              <a:rPr lang="it-IT" sz="1800" dirty="0">
                <a:solidFill>
                  <a:schemeClr val="tx2"/>
                </a:solidFill>
              </a:rPr>
              <a:t>, è possibile con esso compilare, distribuire ed installare il nostro ambiente </a:t>
            </a:r>
            <a:r>
              <a:rPr lang="it-IT" sz="1800" dirty="0" err="1">
                <a:solidFill>
                  <a:schemeClr val="tx2"/>
                </a:solidFill>
              </a:rPr>
              <a:t>ros</a:t>
            </a:r>
            <a:r>
              <a:rPr lang="it-IT" sz="1800" dirty="0">
                <a:solidFill>
                  <a:schemeClr val="tx2"/>
                </a:solidFill>
              </a:rPr>
              <a:t>.  Una volta inizializzato il </a:t>
            </a:r>
            <a:r>
              <a:rPr lang="it-IT" sz="1800" dirty="0" err="1">
                <a:solidFill>
                  <a:schemeClr val="tx2"/>
                </a:solidFill>
              </a:rPr>
              <a:t>catkin</a:t>
            </a:r>
            <a:r>
              <a:rPr lang="it-IT" sz="1800" dirty="0">
                <a:solidFill>
                  <a:schemeClr val="tx2"/>
                </a:solidFill>
              </a:rPr>
              <a:t> verrà creato un file .TXT chiamato </a:t>
            </a:r>
            <a:r>
              <a:rPr lang="it-IT" sz="1800" b="1" dirty="0">
                <a:solidFill>
                  <a:schemeClr val="tx2"/>
                </a:solidFill>
              </a:rPr>
              <a:t>CMakeList.txt</a:t>
            </a:r>
            <a:r>
              <a:rPr lang="it-IT" sz="1800" dirty="0">
                <a:solidFill>
                  <a:schemeClr val="tx2"/>
                </a:solidFill>
              </a:rPr>
              <a:t>.</a:t>
            </a:r>
          </a:p>
          <a:p>
            <a:pPr algn="just"/>
            <a:endParaRPr lang="it-IT" sz="1800" dirty="0">
              <a:solidFill>
                <a:schemeClr val="tx2"/>
              </a:solidFill>
            </a:endParaRPr>
          </a:p>
          <a:p>
            <a:pPr algn="just"/>
            <a:endParaRPr lang="it-IT" sz="1800" dirty="0">
              <a:solidFill>
                <a:schemeClr val="tx2"/>
              </a:solidFill>
            </a:endParaRPr>
          </a:p>
          <a:p>
            <a:pPr algn="just"/>
            <a:endParaRPr lang="it-IT" sz="1800" dirty="0">
              <a:solidFill>
                <a:schemeClr val="tx2"/>
              </a:solidFill>
            </a:endParaRPr>
          </a:p>
          <a:p>
            <a:pPr algn="just"/>
            <a:endParaRPr lang="it-IT" sz="1800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pPr algn="just"/>
            <a:endParaRPr lang="it-IT" sz="1800" dirty="0">
              <a:solidFill>
                <a:schemeClr val="tx2"/>
              </a:solidFill>
            </a:endParaRPr>
          </a:p>
          <a:p>
            <a:pPr algn="just"/>
            <a:endParaRPr lang="it-IT" sz="1800" dirty="0">
              <a:solidFill>
                <a:schemeClr val="tx2"/>
              </a:solidFill>
            </a:endParaRPr>
          </a:p>
          <a:p>
            <a:pPr algn="just"/>
            <a:r>
              <a:rPr lang="it-IT" sz="1800" dirty="0">
                <a:solidFill>
                  <a:schemeClr val="tx2"/>
                </a:solidFill>
              </a:rPr>
              <a:t>Il comando di inizializzazione viene eseguito una sola volta, mentre il comando </a:t>
            </a:r>
            <a:r>
              <a:rPr lang="it-IT" sz="1800" b="1" dirty="0" err="1">
                <a:solidFill>
                  <a:schemeClr val="tx2"/>
                </a:solidFill>
              </a:rPr>
              <a:t>catkin_make</a:t>
            </a:r>
            <a:r>
              <a:rPr lang="it-IT" sz="1800" dirty="0">
                <a:solidFill>
                  <a:schemeClr val="tx2"/>
                </a:solidFill>
              </a:rPr>
              <a:t> è fondamentale: compila tutto quello che è all’interno della cartella SRC creata in precedenza.  Se la cartella SRC è vuota vengono solo creati files e cartelle di supporto.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3F97C9F-B33C-4ADC-A015-EBAD3F06E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116" y="2342212"/>
            <a:ext cx="8599458" cy="217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6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CA41B6-4E21-47DC-B11E-F959E1842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File system del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9F768A-F8CD-4EC7-8FFD-BA17C7819C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0999974" cy="3977640"/>
          </a:xfrm>
        </p:spPr>
        <p:txBody>
          <a:bodyPr/>
          <a:lstStyle/>
          <a:p>
            <a:r>
              <a:rPr lang="it-IT" dirty="0"/>
              <a:t>Come si può facilmente notare, dopo l’avvio del </a:t>
            </a:r>
            <a:r>
              <a:rPr lang="it-IT" dirty="0" err="1"/>
              <a:t>catkin_make</a:t>
            </a:r>
            <a:r>
              <a:rPr lang="it-IT" dirty="0"/>
              <a:t> compariranno le seguente cartelle (</a:t>
            </a:r>
            <a:r>
              <a:rPr lang="it-IT" dirty="0" err="1"/>
              <a:t>devel</a:t>
            </a:r>
            <a:r>
              <a:rPr lang="it-IT" dirty="0"/>
              <a:t>, build).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Tramite il seguente comando si informa il ROS della presente di nuove cartelle e nuovi file nel nostro workspace…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63B1DD1-774A-4A76-A4F4-3A8CB6BA5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846" y="2210165"/>
            <a:ext cx="5333333" cy="156190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EA184C26-99D5-4406-9072-1B3EF5056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5846" y="4939294"/>
            <a:ext cx="5443314" cy="82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98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C50979-DBC1-482B-A06A-DB69431D6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Primi passi con il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8751E3-307C-4155-8421-5C7A0EFA5D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5114329" cy="3977640"/>
          </a:xfrm>
        </p:spPr>
        <p:txBody>
          <a:bodyPr/>
          <a:lstStyle/>
          <a:p>
            <a:r>
              <a:rPr lang="it-IT" dirty="0"/>
              <a:t>Come già accennato in precedenza, il ROS si basa su una architettura in cui ci sono dei nodi che pubblicano messaggi sui </a:t>
            </a:r>
            <a:r>
              <a:rPr lang="it-IT" dirty="0" err="1"/>
              <a:t>topic</a:t>
            </a:r>
            <a:r>
              <a:rPr lang="it-IT" dirty="0"/>
              <a:t> e nodi che si sottoscrivono a tali </a:t>
            </a:r>
            <a:r>
              <a:rPr lang="it-IT" dirty="0" err="1"/>
              <a:t>topic</a:t>
            </a:r>
            <a:r>
              <a:rPr lang="it-IT" dirty="0"/>
              <a:t> per leggere tali messaggi. Quindi, come primo passo si può creare un </a:t>
            </a:r>
            <a:r>
              <a:rPr lang="it-IT" dirty="0" err="1"/>
              <a:t>topic</a:t>
            </a:r>
            <a:r>
              <a:rPr lang="it-IT" dirty="0"/>
              <a:t> e scriverci dentro alcuni messaggi di prova. Possiamo pensare di creare un nodo in Python chiamato, per comodità </a:t>
            </a:r>
            <a:r>
              <a:rPr lang="it-IT" b="1" dirty="0" err="1"/>
              <a:t>MioPubblicatore</a:t>
            </a:r>
            <a:r>
              <a:rPr lang="it-IT" dirty="0"/>
              <a:t>. Tale nodo non farà altro che pubblicare i valori di un banalissimo contatore su un </a:t>
            </a:r>
            <a:r>
              <a:rPr lang="it-IT" dirty="0" err="1"/>
              <a:t>topic</a:t>
            </a:r>
            <a:r>
              <a:rPr lang="it-IT" dirty="0"/>
              <a:t> chiamato per comodità </a:t>
            </a:r>
            <a:r>
              <a:rPr lang="it-IT" b="1" dirty="0" err="1"/>
              <a:t>topicCount</a:t>
            </a:r>
            <a:r>
              <a:rPr lang="it-IT" b="1" dirty="0"/>
              <a:t>.</a:t>
            </a:r>
          </a:p>
          <a:p>
            <a:r>
              <a:rPr lang="it-IT" b="1" dirty="0"/>
              <a:t>Quindi, per prima cosa, verrà creato un pacchetto chiamato </a:t>
            </a:r>
            <a:r>
              <a:rPr lang="it-IT" b="1" dirty="0" err="1"/>
              <a:t>mioPacchetto</a:t>
            </a:r>
            <a:r>
              <a:rPr lang="it-IT" b="1" dirty="0"/>
              <a:t> al cui interno verrà creato un nodo chiamato </a:t>
            </a:r>
            <a:r>
              <a:rPr lang="it-IT" b="1" dirty="0" err="1"/>
              <a:t>MioPubblicatore</a:t>
            </a:r>
            <a:r>
              <a:rPr lang="it-IT" b="1" dirty="0"/>
              <a:t>, come verrà mostrato nella slide successiva.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F151271-9D4A-4768-A69C-F04BD9014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982" y="2386333"/>
            <a:ext cx="3485714" cy="2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036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FCE516-C607-4529-91A7-230F0FFE1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Primi passi con il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93A9E0-6CDF-4C88-A8F5-343D17BAC26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t-IT" dirty="0"/>
              <a:t>Per prima cosa è necessario creare il pacchetto chiamato  «test» con all’interno il nodo </a:t>
            </a:r>
            <a:r>
              <a:rPr lang="it-IT"/>
              <a:t>«test.py». </a:t>
            </a:r>
            <a:r>
              <a:rPr lang="it-IT" dirty="0"/>
              <a:t>Il nodo ROS verrà sviluppato in </a:t>
            </a:r>
            <a:r>
              <a:rPr lang="it-IT" dirty="0" err="1"/>
              <a:t>python</a:t>
            </a:r>
            <a:r>
              <a:rPr lang="it-IT" dirty="0"/>
              <a:t> con la messaggistica standard. Per creare un pacchetto </a:t>
            </a:r>
            <a:r>
              <a:rPr lang="it-IT" dirty="0" err="1"/>
              <a:t>ros</a:t>
            </a:r>
            <a:r>
              <a:rPr lang="it-IT" dirty="0"/>
              <a:t> si utilizza il comando mostrato di seguito:</a:t>
            </a:r>
          </a:p>
          <a:p>
            <a:r>
              <a:rPr lang="it-IT" b="1" dirty="0" err="1"/>
              <a:t>Catkin_create_pkg</a:t>
            </a:r>
            <a:r>
              <a:rPr lang="it-IT" b="1" dirty="0"/>
              <a:t> </a:t>
            </a:r>
            <a:r>
              <a:rPr lang="it-IT" dirty="0"/>
              <a:t>-&gt; con questo comando è necessario definire il nome del pacchetto, il nome del nodo all’interno del pacchetto ed altri parametri più o meno importanti.</a:t>
            </a:r>
          </a:p>
          <a:p>
            <a:r>
              <a:rPr lang="it-IT" dirty="0"/>
              <a:t>A lato viene mostrato come creare il pacchetto ed il nodo. Giunti a questo punto è possibile procedere con ,l’</a:t>
            </a:r>
            <a:r>
              <a:rPr lang="it-IT" dirty="0" err="1"/>
              <a:t>editazione</a:t>
            </a:r>
            <a:r>
              <a:rPr lang="it-IT" dirty="0"/>
              <a:t> dello script Python che comporrà il nostro nodo ROS.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EB59E08-E73E-4224-9205-8B4EC8E18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609" y="2245213"/>
            <a:ext cx="6156858" cy="122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495158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Mail:   </a:t>
            </a: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Sito:    www.marcobuttolo.com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{EB588B1F-1E07-45CF-8E04-743D904266EC}tf10001108_win32</Template>
  <TotalTime>278</TotalTime>
  <Words>696</Words>
  <Application>Microsoft Office PowerPoint</Application>
  <PresentationFormat>Widescreen</PresentationFormat>
  <Paragraphs>81</Paragraphs>
  <Slides>9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DocBenvenuto</vt:lpstr>
      <vt:lpstr>Lezioni sul ROS</vt:lpstr>
      <vt:lpstr>Installazione varie dipendenze</vt:lpstr>
      <vt:lpstr>Installazione varie dipendenze</vt:lpstr>
      <vt:lpstr>File System del ROS</vt:lpstr>
      <vt:lpstr>File System del ROS</vt:lpstr>
      <vt:lpstr>File system del ROS</vt:lpstr>
      <vt:lpstr>Primi passi con il ROS</vt:lpstr>
      <vt:lpstr>Primi passi con il ROS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sul ROS</dc:title>
  <dc:creator>Marco Buttolo</dc:creator>
  <cp:keywords/>
  <cp:lastModifiedBy>Marco Buttolo</cp:lastModifiedBy>
  <cp:revision>45</cp:revision>
  <dcterms:created xsi:type="dcterms:W3CDTF">2021-02-21T15:57:24Z</dcterms:created>
  <dcterms:modified xsi:type="dcterms:W3CDTF">2021-03-06T17:52:31Z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